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media/image23.jpg" ContentType="image/jpg"/>
  <Override PartName="/ppt/media/image24.jpg" ContentType="image/jpg"/>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241" r:id="rId1"/>
  </p:sldMasterIdLst>
  <p:sldIdLst>
    <p:sldId id="274" r:id="rId2"/>
    <p:sldId id="275" r:id="rId3"/>
    <p:sldId id="306" r:id="rId4"/>
    <p:sldId id="318" r:id="rId5"/>
    <p:sldId id="319" r:id="rId6"/>
    <p:sldId id="320" r:id="rId7"/>
    <p:sldId id="259" r:id="rId8"/>
    <p:sldId id="322" r:id="rId9"/>
    <p:sldId id="323" r:id="rId10"/>
    <p:sldId id="299" r:id="rId11"/>
    <p:sldId id="301" r:id="rId12"/>
    <p:sldId id="302" r:id="rId13"/>
    <p:sldId id="300" r:id="rId14"/>
    <p:sldId id="303" r:id="rId15"/>
    <p:sldId id="304" r:id="rId16"/>
    <p:sldId id="305" r:id="rId17"/>
    <p:sldId id="310" r:id="rId18"/>
    <p:sldId id="311" r:id="rId19"/>
    <p:sldId id="312" r:id="rId20"/>
    <p:sldId id="321" r:id="rId21"/>
    <p:sldId id="313" r:id="rId22"/>
    <p:sldId id="307" r:id="rId23"/>
    <p:sldId id="308" r:id="rId24"/>
    <p:sldId id="309" r:id="rId25"/>
    <p:sldId id="314" r:id="rId26"/>
    <p:sldId id="315" r:id="rId27"/>
    <p:sldId id="316" r:id="rId28"/>
    <p:sldId id="288" r:id="rId29"/>
    <p:sldId id="287" r:id="rId30"/>
    <p:sldId id="292" r:id="rId31"/>
    <p:sldId id="296" r:id="rId32"/>
    <p:sldId id="261" r:id="rId33"/>
    <p:sldId id="297" r:id="rId34"/>
    <p:sldId id="294" r:id="rId35"/>
    <p:sldId id="298" r:id="rId36"/>
    <p:sldId id="295" r:id="rId37"/>
    <p:sldId id="256" r:id="rId38"/>
    <p:sldId id="317" r:id="rId39"/>
    <p:sldId id="283" r:id="rId40"/>
    <p:sldId id="284" r:id="rId41"/>
    <p:sldId id="277" r:id="rId42"/>
  </p:sldIdLst>
  <p:sldSz cx="10058400" cy="10058400"/>
  <p:notesSz cx="10058400" cy="10058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3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p:scale>
          <a:sx n="60" d="100"/>
          <a:sy n="60" d="100"/>
        </p:scale>
        <p:origin x="955" y="3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8T19:38:01.549"/>
    </inkml:context>
    <inkml:brush xml:id="br0">
      <inkml:brushProperty name="width" value="0.1" units="cm"/>
      <inkml:brushProperty name="height" value="0.6" units="cm"/>
      <inkml:brushProperty name="color" value="#7F8585"/>
      <inkml:brushProperty name="ignorePressure" value="1"/>
      <inkml:brushProperty name="inkEffects" value="pencil"/>
    </inkml:brush>
  </inkml:definitions>
  <inkml:trace contextRef="#ctx0" brushRef="#br0">0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2T18:06:18.036"/>
    </inkml:context>
    <inkml:brush xml:id="br0">
      <inkml:brushProperty name="width" value="0.2" units="cm"/>
      <inkml:brushProperty name="height" value="0.2" units="cm"/>
      <inkml:brushProperty name="color" value="#FFFFFF"/>
    </inkml:brush>
  </inkml:definitions>
  <inkml:trace contextRef="#ctx0" brushRef="#br0">1 1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2T18:06:20.050"/>
    </inkml:context>
    <inkml:brush xml:id="br0">
      <inkml:brushProperty name="width" value="0.2" units="cm"/>
      <inkml:brushProperty name="height" value="0.2" units="cm"/>
      <inkml:brushProperty name="color" value="#FFFFFF"/>
    </inkml:brush>
  </inkml:definitions>
  <inkml:trace contextRef="#ctx0" brushRef="#br0">0 1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2T18:06:26.473"/>
    </inkml:context>
    <inkml:brush xml:id="br0">
      <inkml:brushProperty name="width" value="0.2" units="cm"/>
      <inkml:brushProperty name="height" value="0.2" units="cm"/>
      <inkml:brushProperty name="color" value="#FFFFFF"/>
    </inkml:brush>
  </inkml:definitions>
  <inkml:trace contextRef="#ctx0" brushRef="#br0">0 1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2T18:06:28.543"/>
    </inkml:context>
    <inkml:brush xml:id="br0">
      <inkml:brushProperty name="width" value="0.2" units="cm"/>
      <inkml:brushProperty name="height" value="0.2" units="cm"/>
      <inkml:brushProperty name="color" value="#FFFFFF"/>
    </inkml:brush>
  </inkml:definitions>
  <inkml:trace contextRef="#ctx0" brushRef="#br0">1 1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2T18:06:30.217"/>
    </inkml:context>
    <inkml:brush xml:id="br0">
      <inkml:brushProperty name="width" value="0.2" units="cm"/>
      <inkml:brushProperty name="height" value="0.2" units="cm"/>
      <inkml:brushProperty name="color" value="#FFFFFF"/>
    </inkml:brush>
  </inkml:definitions>
  <inkml:trace contextRef="#ctx0" brushRef="#br0">1 0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8T17:14:16.599"/>
    </inkml:context>
    <inkml:brush xml:id="br0">
      <inkml:brushProperty name="width" value="0.1" units="cm"/>
      <inkml:brushProperty name="height" value="0.6" units="cm"/>
      <inkml:brushProperty name="color" value="#7F8585"/>
      <inkml:brushProperty name="ignorePressure" value="1"/>
      <inkml:brushProperty name="inkEffects" value="pencil"/>
    </inkml:brush>
  </inkml:definitions>
  <inkml:trace contextRef="#ctx0" brushRef="#br0">23 62,'0'3,"4"2,1 3,3 0,0 2,-1 4,1-2,4-6,2-10,3-9,-1-5,-4-4,-1 3,-1 0,-4 1,-5 6,-6 9,-7 5,-4 2,1 4,-1 4,-1 0,2 2,0-2,0-3,2 1,3 1,3 3,3 3,3 1,0 2,2 0,-1 1,1 0,3-3,1-9,0-9,-2-8,3-6,1-4,1-3,1-1,-2 0,-2-4,1 3,1 2,-2 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8T17:14:16.599"/>
    </inkml:context>
    <inkml:brush xml:id="br0">
      <inkml:brushProperty name="width" value="0.1" units="cm"/>
      <inkml:brushProperty name="height" value="0.6" units="cm"/>
      <inkml:brushProperty name="color" value="#7F8585"/>
      <inkml:brushProperty name="ignorePressure" value="1"/>
      <inkml:brushProperty name="inkEffects" value="pencil"/>
    </inkml:brush>
  </inkml:definitions>
  <inkml:trace contextRef="#ctx0" brushRef="#br0">23 62,'0'3,"4"2,1 3,3 0,0 2,-1 4,1-2,4-6,2-10,3-9,-1-5,-4-4,-1 3,-1 0,-4 1,-5 6,-6 9,-7 5,-4 2,1 4,-1 4,-1 0,2 2,0-2,0-3,2 1,3 1,3 3,3 3,3 1,0 2,2 0,-1 1,1 0,3-3,1-9,0-9,-2-8,3-6,1-4,1-3,1-1,-2 0,-2-4,1 3,1 2,-2 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8T19:41:58.054"/>
    </inkml:context>
    <inkml:brush xml:id="br0">
      <inkml:brushProperty name="width" value="0.1" units="cm"/>
      <inkml:brushProperty name="height" value="0.6" units="cm"/>
      <inkml:brushProperty name="color" value="#7F8585"/>
      <inkml:brushProperty name="ignorePressure" value="1"/>
      <inkml:brushProperty name="inkEffects" value="pencil"/>
    </inkml:brush>
  </inkml:definitions>
  <inkml:trace contextRef="#ctx0" brushRef="#br0">1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8T19:41:58.806"/>
    </inkml:context>
    <inkml:brush xml:id="br0">
      <inkml:brushProperty name="width" value="0.1" units="cm"/>
      <inkml:brushProperty name="height" value="0.6" units="cm"/>
      <inkml:brushProperty name="color" value="#7F8585"/>
      <inkml:brushProperty name="ignorePressure" value="1"/>
      <inkml:brushProperty name="inkEffects" value="pencil"/>
    </inkml:brush>
  </inkml:definitions>
  <inkml:trace contextRef="#ctx0" brushRef="#br0">1 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8T19:42:07.849"/>
    </inkml:context>
    <inkml:brush xml:id="br0">
      <inkml:brushProperty name="width" value="0.1" units="cm"/>
      <inkml:brushProperty name="height" value="0.6" units="cm"/>
      <inkml:brushProperty name="color" value="#7F8585"/>
      <inkml:brushProperty name="ignorePressure" value="1"/>
      <inkml:brushProperty name="inkEffects" value="pencil"/>
    </inkml:brush>
  </inkml:definitions>
  <inkml:trace contextRef="#ctx0" brushRef="#br0">1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8T19:38:02.275"/>
    </inkml:context>
    <inkml:brush xml:id="br0">
      <inkml:brushProperty name="width" value="0.1" units="cm"/>
      <inkml:brushProperty name="height" value="0.6" units="cm"/>
      <inkml:brushProperty name="color" value="#7F8585"/>
      <inkml:brushProperty name="ignorePressure" value="1"/>
      <inkml:brushProperty name="inkEffects" value="pencil"/>
    </inkml:brush>
  </inkml:definitions>
  <inkml:trace contextRef="#ctx0" brushRef="#br0">0 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8T19:42:08.383"/>
    </inkml:context>
    <inkml:brush xml:id="br0">
      <inkml:brushProperty name="width" value="0.1" units="cm"/>
      <inkml:brushProperty name="height" value="0.6" units="cm"/>
      <inkml:brushProperty name="color" value="#7F8585"/>
      <inkml:brushProperty name="ignorePressure" value="1"/>
      <inkml:brushProperty name="inkEffects" value="pencil"/>
    </inkml:brush>
  </inkml:definitions>
  <inkml:trace contextRef="#ctx0" brushRef="#br0">1 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8T19:42:09.016"/>
    </inkml:context>
    <inkml:brush xml:id="br0">
      <inkml:brushProperty name="width" value="0.1" units="cm"/>
      <inkml:brushProperty name="height" value="0.6" units="cm"/>
      <inkml:brushProperty name="color" value="#7F8585"/>
      <inkml:brushProperty name="ignorePressure" value="1"/>
      <inkml:brushProperty name="inkEffects" value="pencil"/>
    </inkml:brush>
  </inkml:definitions>
  <inkml:trace contextRef="#ctx0" brushRef="#br0">1 1,'0'0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8T19:42:09.323"/>
    </inkml:context>
    <inkml:brush xml:id="br0">
      <inkml:brushProperty name="width" value="0.1" units="cm"/>
      <inkml:brushProperty name="height" value="0.6" units="cm"/>
      <inkml:brushProperty name="color" value="#7F8585"/>
      <inkml:brushProperty name="ignorePressure" value="1"/>
      <inkml:brushProperty name="inkEffects" value="pencil"/>
    </inkml:brush>
  </inkml:definitions>
  <inkml:trace contextRef="#ctx0" brushRef="#br0">1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8T19:38:07.067"/>
    </inkml:context>
    <inkml:brush xml:id="br0">
      <inkml:brushProperty name="width" value="0.1" units="cm"/>
      <inkml:brushProperty name="height" value="0.6" units="cm"/>
      <inkml:brushProperty name="color" value="#7F8585"/>
      <inkml:brushProperty name="ignorePressure" value="1"/>
      <inkml:brushProperty name="inkEffects" value="pencil"/>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8T19:38:07.997"/>
    </inkml:context>
    <inkml:brush xml:id="br0">
      <inkml:brushProperty name="width" value="0.1" units="cm"/>
      <inkml:brushProperty name="height" value="0.6" units="cm"/>
      <inkml:brushProperty name="color" value="#7F8585"/>
      <inkml:brushProperty name="ignorePressure" value="1"/>
      <inkml:brushProperty name="inkEffects" value="pencil"/>
    </inkml:brush>
  </inkml:definitions>
  <inkml:trace contextRef="#ctx0" brushRef="#br0">0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2T17:54:55.439"/>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2T17:54:59.329"/>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2T17:55:02.094"/>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2T18:06:10.502"/>
    </inkml:context>
    <inkml:brush xml:id="br0">
      <inkml:brushProperty name="width" value="0.2" units="cm"/>
      <inkml:brushProperty name="height" value="0.2" units="cm"/>
      <inkml:brushProperty name="color" value="#FFFFFF"/>
    </inkml:brush>
  </inkml:definitions>
  <inkml:trace contextRef="#ctx0" brushRef="#br0">0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2T18:06:15.346"/>
    </inkml:context>
    <inkml:brush xml:id="br0">
      <inkml:brushProperty name="width" value="0.2" units="cm"/>
      <inkml:brushProperty name="height" value="0.2" units="cm"/>
      <inkml:brushProperty name="color" value="#FFFFFF"/>
    </inkml:brush>
  </inkml:definitions>
  <inkml:trace contextRef="#ctx0" brushRef="#br0">1 1 24575,'0'0'-8191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36658" y="3688082"/>
            <a:ext cx="7260496" cy="3318745"/>
          </a:xfrm>
        </p:spPr>
        <p:txBody>
          <a:bodyPr anchor="b">
            <a:normAutofit/>
          </a:bodyPr>
          <a:lstStyle>
            <a:lvl1pPr>
              <a:defRPr sz="5940"/>
            </a:lvl1pPr>
          </a:lstStyle>
          <a:p>
            <a:r>
              <a:rPr lang="en-US"/>
              <a:t>Click to edit Master title style</a:t>
            </a:r>
            <a:endParaRPr lang="en-US" dirty="0"/>
          </a:p>
        </p:txBody>
      </p:sp>
      <p:sp>
        <p:nvSpPr>
          <p:cNvPr id="3" name="Subtitle 2"/>
          <p:cNvSpPr>
            <a:spLocks noGrp="1"/>
          </p:cNvSpPr>
          <p:nvPr>
            <p:ph type="subTitle" idx="1"/>
          </p:nvPr>
        </p:nvSpPr>
        <p:spPr>
          <a:xfrm>
            <a:off x="2136658" y="7006825"/>
            <a:ext cx="7260496" cy="1651882"/>
          </a:xfrm>
        </p:spPr>
        <p:txBody>
          <a:bodyPr anchor="t"/>
          <a:lstStyle>
            <a:lvl1pPr marL="0" indent="0" algn="l">
              <a:buNone/>
              <a:defRPr>
                <a:solidFill>
                  <a:schemeClr val="tx1">
                    <a:lumMod val="65000"/>
                    <a:lumOff val="35000"/>
                  </a:schemeClr>
                </a:solidFill>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4890" y="6337699"/>
            <a:ext cx="1535020" cy="1146612"/>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65667" y="6643327"/>
            <a:ext cx="643476" cy="535517"/>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28373486"/>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136657" y="894080"/>
            <a:ext cx="7251184" cy="4571659"/>
          </a:xfrm>
        </p:spPr>
        <p:txBody>
          <a:bodyPr anchor="ctr">
            <a:normAutofit/>
          </a:bodyPr>
          <a:lstStyle>
            <a:lvl1pPr algn="l">
              <a:defRPr sz="5280" b="0" cap="none"/>
            </a:lvl1pPr>
          </a:lstStyle>
          <a:p>
            <a:r>
              <a:rPr lang="en-US"/>
              <a:t>Click to edit Master title style</a:t>
            </a:r>
            <a:endParaRPr lang="en-US" dirty="0"/>
          </a:p>
        </p:txBody>
      </p:sp>
      <p:sp>
        <p:nvSpPr>
          <p:cNvPr id="3" name="Text Placeholder 2"/>
          <p:cNvSpPr>
            <a:spLocks noGrp="1"/>
          </p:cNvSpPr>
          <p:nvPr>
            <p:ph type="body" idx="1"/>
          </p:nvPr>
        </p:nvSpPr>
        <p:spPr>
          <a:xfrm>
            <a:off x="2136657" y="6385934"/>
            <a:ext cx="7251184" cy="2281934"/>
          </a:xfrm>
        </p:spPr>
        <p:txBody>
          <a:bodyPr anchor="ctr">
            <a:normAutofit/>
          </a:bodyPr>
          <a:lstStyle>
            <a:lvl1pPr marL="0" indent="0" algn="l">
              <a:buNone/>
              <a:defRPr sz="1980">
                <a:solidFill>
                  <a:schemeClr val="tx1">
                    <a:lumMod val="65000"/>
                    <a:lumOff val="35000"/>
                  </a:schemeClr>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64" y="4644240"/>
            <a:ext cx="1494192" cy="74507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62351" y="4758073"/>
            <a:ext cx="643476" cy="535517"/>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86542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06936" y="894080"/>
            <a:ext cx="6720546" cy="4246880"/>
          </a:xfrm>
        </p:spPr>
        <p:txBody>
          <a:bodyPr anchor="ctr">
            <a:normAutofit/>
          </a:bodyPr>
          <a:lstStyle>
            <a:lvl1pPr algn="l">
              <a:defRPr sz="528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657569" y="5140960"/>
            <a:ext cx="6219277" cy="558800"/>
          </a:xfrm>
        </p:spPr>
        <p:txBody>
          <a:bodyPr anchor="ctr">
            <a:noAutofit/>
          </a:bodyPr>
          <a:lstStyle>
            <a:lvl1pPr marL="0" indent="0">
              <a:buFontTx/>
              <a:buNone/>
              <a:defRPr sz="1760">
                <a:solidFill>
                  <a:schemeClr val="tx1">
                    <a:lumMod val="50000"/>
                    <a:lumOff val="50000"/>
                  </a:schemeClr>
                </a:solidFill>
              </a:defRPr>
            </a:lvl1pPr>
            <a:lvl2pPr marL="502920" indent="0">
              <a:buFontTx/>
              <a:buNone/>
              <a:defRPr/>
            </a:lvl2pPr>
            <a:lvl3pPr marL="1005840" indent="0">
              <a:buFontTx/>
              <a:buNone/>
              <a:defRPr/>
            </a:lvl3pPr>
            <a:lvl4pPr marL="1508760" indent="0">
              <a:buFontTx/>
              <a:buNone/>
              <a:defRPr/>
            </a:lvl4pPr>
            <a:lvl5pPr marL="2011680" indent="0">
              <a:buFontTx/>
              <a:buNone/>
              <a:defRPr/>
            </a:lvl5pPr>
          </a:lstStyle>
          <a:p>
            <a:pPr lvl="0"/>
            <a:r>
              <a:rPr lang="en-US"/>
              <a:t>Click to edit Master text styles</a:t>
            </a:r>
          </a:p>
        </p:txBody>
      </p:sp>
      <p:sp>
        <p:nvSpPr>
          <p:cNvPr id="3" name="Text Placeholder 2"/>
          <p:cNvSpPr>
            <a:spLocks noGrp="1"/>
          </p:cNvSpPr>
          <p:nvPr>
            <p:ph type="body" idx="1"/>
          </p:nvPr>
        </p:nvSpPr>
        <p:spPr>
          <a:xfrm>
            <a:off x="2136657" y="6385934"/>
            <a:ext cx="7251184" cy="2281934"/>
          </a:xfrm>
        </p:spPr>
        <p:txBody>
          <a:bodyPr anchor="ctr">
            <a:normAutofit/>
          </a:bodyPr>
          <a:lstStyle>
            <a:lvl1pPr marL="0" indent="0" algn="l">
              <a:buNone/>
              <a:defRPr sz="1980">
                <a:solidFill>
                  <a:schemeClr val="tx1">
                    <a:lumMod val="65000"/>
                    <a:lumOff val="35000"/>
                  </a:schemeClr>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64" y="4644240"/>
            <a:ext cx="1494192" cy="74507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62351" y="4758073"/>
            <a:ext cx="643476" cy="535517"/>
          </a:xfrm>
        </p:spPr>
        <p:txBody>
          <a:bodyPr/>
          <a:lstStyle/>
          <a:p>
            <a:fld id="{B6F15528-21DE-4FAA-801E-634DDDAF4B2B}" type="slidenum">
              <a:rPr lang="en-US" smtClean="0"/>
              <a:t>‹#›</a:t>
            </a:fld>
            <a:endParaRPr lang="en-US"/>
          </a:p>
        </p:txBody>
      </p:sp>
      <p:sp>
        <p:nvSpPr>
          <p:cNvPr id="14" name="TextBox 13"/>
          <p:cNvSpPr txBox="1"/>
          <p:nvPr/>
        </p:nvSpPr>
        <p:spPr>
          <a:xfrm>
            <a:off x="1989148" y="950408"/>
            <a:ext cx="503051" cy="857671"/>
          </a:xfrm>
          <a:prstGeom prst="rect">
            <a:avLst/>
          </a:prstGeom>
        </p:spPr>
        <p:txBody>
          <a:bodyPr vert="horz" lIns="100584" tIns="50292" rIns="100584" bIns="50292" rtlCol="0" anchor="ctr">
            <a:noAutofit/>
          </a:bodyPr>
          <a:lstStyle/>
          <a:p>
            <a:pPr lvl="0"/>
            <a:r>
              <a:rPr lang="en-US" sz="8800" baseline="0" dirty="0">
                <a:ln w="3175" cmpd="sng">
                  <a:noFill/>
                </a:ln>
                <a:solidFill>
                  <a:schemeClr val="accent1"/>
                </a:solidFill>
                <a:effectLst/>
                <a:latin typeface="Arial"/>
              </a:rPr>
              <a:t>“</a:t>
            </a:r>
          </a:p>
        </p:txBody>
      </p:sp>
      <p:sp>
        <p:nvSpPr>
          <p:cNvPr id="15" name="TextBox 14"/>
          <p:cNvSpPr txBox="1"/>
          <p:nvPr/>
        </p:nvSpPr>
        <p:spPr>
          <a:xfrm>
            <a:off x="8986487" y="4261116"/>
            <a:ext cx="503051" cy="857671"/>
          </a:xfrm>
          <a:prstGeom prst="rect">
            <a:avLst/>
          </a:prstGeom>
        </p:spPr>
        <p:txBody>
          <a:bodyPr vert="horz" lIns="100584" tIns="50292" rIns="100584" bIns="50292" rtlCol="0" anchor="ctr">
            <a:noAutofit/>
          </a:bodyPr>
          <a:lstStyle/>
          <a:p>
            <a:pPr lvl="0"/>
            <a:r>
              <a:rPr lang="en-US" sz="88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6430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136657" y="3576322"/>
            <a:ext cx="7251184" cy="3996439"/>
          </a:xfrm>
        </p:spPr>
        <p:txBody>
          <a:bodyPr anchor="b">
            <a:normAutofit/>
          </a:bodyPr>
          <a:lstStyle>
            <a:lvl1pPr algn="l">
              <a:defRPr sz="5280" b="0"/>
            </a:lvl1pPr>
          </a:lstStyle>
          <a:p>
            <a:r>
              <a:rPr lang="en-US"/>
              <a:t>Click to edit Master title style</a:t>
            </a:r>
            <a:endParaRPr lang="en-US" dirty="0"/>
          </a:p>
        </p:txBody>
      </p:sp>
      <p:sp>
        <p:nvSpPr>
          <p:cNvPr id="4" name="Text Placeholder 3"/>
          <p:cNvSpPr>
            <a:spLocks noGrp="1"/>
          </p:cNvSpPr>
          <p:nvPr>
            <p:ph type="body" sz="half" idx="2"/>
          </p:nvPr>
        </p:nvSpPr>
        <p:spPr>
          <a:xfrm>
            <a:off x="2136657" y="7599680"/>
            <a:ext cx="7251184" cy="107011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64" y="7202302"/>
            <a:ext cx="1494192" cy="74507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62351" y="7308530"/>
            <a:ext cx="643476" cy="535517"/>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684010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406936" y="894080"/>
            <a:ext cx="6720546" cy="4246880"/>
          </a:xfrm>
        </p:spPr>
        <p:txBody>
          <a:bodyPr anchor="ctr">
            <a:normAutofit/>
          </a:bodyPr>
          <a:lstStyle>
            <a:lvl1pPr algn="l">
              <a:defRPr sz="528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136657" y="6370320"/>
            <a:ext cx="7357121" cy="1229360"/>
          </a:xfrm>
        </p:spPr>
        <p:txBody>
          <a:bodyPr anchor="b">
            <a:noAutofit/>
          </a:bodyPr>
          <a:lstStyle>
            <a:lvl1pPr marL="0" indent="0">
              <a:buFontTx/>
              <a:buNone/>
              <a:defRPr sz="2640">
                <a:solidFill>
                  <a:schemeClr val="accent1"/>
                </a:solidFill>
              </a:defRPr>
            </a:lvl1pPr>
            <a:lvl2pPr marL="502920" indent="0">
              <a:buFontTx/>
              <a:buNone/>
              <a:defRPr/>
            </a:lvl2pPr>
            <a:lvl3pPr marL="1005840" indent="0">
              <a:buFontTx/>
              <a:buNone/>
              <a:defRPr/>
            </a:lvl3pPr>
            <a:lvl4pPr marL="1508760" indent="0">
              <a:buFontTx/>
              <a:buNone/>
              <a:defRPr/>
            </a:lvl4pPr>
            <a:lvl5pPr marL="201168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136657" y="7599680"/>
            <a:ext cx="7357121" cy="107011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64" y="7202302"/>
            <a:ext cx="1494192" cy="74507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62351" y="7308530"/>
            <a:ext cx="643476" cy="535517"/>
          </a:xfrm>
        </p:spPr>
        <p:txBody>
          <a:bodyPr/>
          <a:lstStyle/>
          <a:p>
            <a:fld id="{B6F15528-21DE-4FAA-801E-634DDDAF4B2B}" type="slidenum">
              <a:rPr lang="en-US" smtClean="0"/>
              <a:t>‹#›</a:t>
            </a:fld>
            <a:endParaRPr lang="en-US"/>
          </a:p>
        </p:txBody>
      </p:sp>
      <p:sp>
        <p:nvSpPr>
          <p:cNvPr id="11" name="TextBox 10"/>
          <p:cNvSpPr txBox="1"/>
          <p:nvPr/>
        </p:nvSpPr>
        <p:spPr>
          <a:xfrm>
            <a:off x="1989148" y="950408"/>
            <a:ext cx="503051" cy="857671"/>
          </a:xfrm>
          <a:prstGeom prst="rect">
            <a:avLst/>
          </a:prstGeom>
        </p:spPr>
        <p:txBody>
          <a:bodyPr vert="horz" lIns="100584" tIns="50292" rIns="100584" bIns="50292" rtlCol="0" anchor="ctr">
            <a:noAutofit/>
          </a:bodyPr>
          <a:lstStyle/>
          <a:p>
            <a:pPr lvl="0"/>
            <a:r>
              <a:rPr lang="en-US" sz="8800" baseline="0" dirty="0">
                <a:ln w="3175" cmpd="sng">
                  <a:noFill/>
                </a:ln>
                <a:solidFill>
                  <a:schemeClr val="accent1"/>
                </a:solidFill>
                <a:effectLst/>
                <a:latin typeface="Arial"/>
              </a:rPr>
              <a:t>“</a:t>
            </a:r>
          </a:p>
        </p:txBody>
      </p:sp>
      <p:sp>
        <p:nvSpPr>
          <p:cNvPr id="12" name="TextBox 11"/>
          <p:cNvSpPr txBox="1"/>
          <p:nvPr/>
        </p:nvSpPr>
        <p:spPr>
          <a:xfrm>
            <a:off x="8986487" y="4261116"/>
            <a:ext cx="503051" cy="857671"/>
          </a:xfrm>
          <a:prstGeom prst="rect">
            <a:avLst/>
          </a:prstGeom>
        </p:spPr>
        <p:txBody>
          <a:bodyPr vert="horz" lIns="100584" tIns="50292" rIns="100584" bIns="50292" rtlCol="0" anchor="ctr">
            <a:noAutofit/>
          </a:bodyPr>
          <a:lstStyle/>
          <a:p>
            <a:pPr lvl="0"/>
            <a:r>
              <a:rPr lang="en-US" sz="88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77022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136658" y="920197"/>
            <a:ext cx="7251182" cy="4224029"/>
          </a:xfrm>
        </p:spPr>
        <p:txBody>
          <a:bodyPr anchor="ctr">
            <a:normAutofit/>
          </a:bodyPr>
          <a:lstStyle>
            <a:lvl1pPr algn="l">
              <a:defRPr sz="5280" b="0"/>
            </a:lvl1pPr>
          </a:lstStyle>
          <a:p>
            <a:r>
              <a:rPr lang="en-US"/>
              <a:t>Click to edit Master title style</a:t>
            </a:r>
            <a:endParaRPr lang="en-US" dirty="0"/>
          </a:p>
        </p:txBody>
      </p:sp>
      <p:sp>
        <p:nvSpPr>
          <p:cNvPr id="21" name="Text Placeholder 9"/>
          <p:cNvSpPr>
            <a:spLocks noGrp="1"/>
          </p:cNvSpPr>
          <p:nvPr>
            <p:ph type="body" sz="quarter" idx="13"/>
          </p:nvPr>
        </p:nvSpPr>
        <p:spPr>
          <a:xfrm>
            <a:off x="2136657" y="6370320"/>
            <a:ext cx="7251184" cy="1229360"/>
          </a:xfrm>
        </p:spPr>
        <p:txBody>
          <a:bodyPr anchor="b">
            <a:noAutofit/>
          </a:bodyPr>
          <a:lstStyle>
            <a:lvl1pPr marL="0" indent="0">
              <a:buFontTx/>
              <a:buNone/>
              <a:defRPr sz="2640">
                <a:solidFill>
                  <a:schemeClr val="accent1"/>
                </a:solidFill>
              </a:defRPr>
            </a:lvl1pPr>
            <a:lvl2pPr marL="502920" indent="0">
              <a:buFontTx/>
              <a:buNone/>
              <a:defRPr/>
            </a:lvl2pPr>
            <a:lvl3pPr marL="1005840" indent="0">
              <a:buFontTx/>
              <a:buNone/>
              <a:defRPr/>
            </a:lvl3pPr>
            <a:lvl4pPr marL="1508760" indent="0">
              <a:buFontTx/>
              <a:buNone/>
              <a:defRPr/>
            </a:lvl4pPr>
            <a:lvl5pPr marL="201168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136657" y="7599680"/>
            <a:ext cx="7251184" cy="107011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64" y="7202302"/>
            <a:ext cx="1494192" cy="74507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62351" y="7308530"/>
            <a:ext cx="643476" cy="535517"/>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193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64" y="1043085"/>
            <a:ext cx="1494192" cy="74507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445857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66389" y="920196"/>
            <a:ext cx="1821745" cy="774959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136658" y="920196"/>
            <a:ext cx="5187983" cy="77495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64" y="1043085"/>
            <a:ext cx="1494192" cy="74507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603611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9722" y="915361"/>
            <a:ext cx="7248119" cy="1878639"/>
          </a:xfrm>
        </p:spPr>
        <p:txBody>
          <a:bodyPr/>
          <a:lstStyle/>
          <a:p>
            <a:r>
              <a:rPr lang="en-US"/>
              <a:t>Click to edit Master title style</a:t>
            </a:r>
            <a:endParaRPr lang="en-US" dirty="0"/>
          </a:p>
        </p:txBody>
      </p:sp>
      <p:sp>
        <p:nvSpPr>
          <p:cNvPr id="3" name="Content Placeholder 2"/>
          <p:cNvSpPr>
            <a:spLocks noGrp="1"/>
          </p:cNvSpPr>
          <p:nvPr>
            <p:ph idx="1"/>
          </p:nvPr>
        </p:nvSpPr>
        <p:spPr>
          <a:xfrm>
            <a:off x="2136657" y="3129280"/>
            <a:ext cx="7251184" cy="5540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64" y="1043085"/>
            <a:ext cx="1494192" cy="74507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7849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36657" y="3042691"/>
            <a:ext cx="7251184" cy="2154240"/>
          </a:xfrm>
        </p:spPr>
        <p:txBody>
          <a:bodyPr anchor="b"/>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136657" y="5252720"/>
            <a:ext cx="7251184" cy="1261920"/>
          </a:xfrm>
        </p:spPr>
        <p:txBody>
          <a:bodyPr anchor="t"/>
          <a:lstStyle>
            <a:lvl1pPr marL="0" indent="0" algn="l">
              <a:buNone/>
              <a:defRPr sz="2200">
                <a:solidFill>
                  <a:schemeClr val="tx1">
                    <a:lumMod val="65000"/>
                    <a:lumOff val="35000"/>
                  </a:schemeClr>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64" y="4644240"/>
            <a:ext cx="1494192" cy="74507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62351" y="4758073"/>
            <a:ext cx="643476" cy="535517"/>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845933289"/>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136658" y="3133836"/>
            <a:ext cx="3517284" cy="552551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71038" y="3133836"/>
            <a:ext cx="3516802" cy="552551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4" y="1043085"/>
            <a:ext cx="1494192" cy="74507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62351" y="1155416"/>
            <a:ext cx="643476" cy="535517"/>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27470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491887" y="3265718"/>
            <a:ext cx="3162056" cy="845184"/>
          </a:xfrm>
        </p:spPr>
        <p:txBody>
          <a:bodyPr anchor="b">
            <a:noAutofit/>
          </a:bodyPr>
          <a:lstStyle>
            <a:lvl1pPr marL="0" indent="0">
              <a:buNone/>
              <a:defRPr sz="2640" b="0"/>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2136657" y="4110903"/>
            <a:ext cx="3517285" cy="455503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21770" y="3260984"/>
            <a:ext cx="3160563" cy="845184"/>
          </a:xfrm>
        </p:spPr>
        <p:txBody>
          <a:bodyPr anchor="b">
            <a:noAutofit/>
          </a:bodyPr>
          <a:lstStyle>
            <a:lvl1pPr marL="0" indent="0">
              <a:buNone/>
              <a:defRPr sz="2640" b="0"/>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867087" y="4106169"/>
            <a:ext cx="3515248" cy="455503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5/12/2026</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64" y="1043085"/>
            <a:ext cx="1494192" cy="74507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62351" y="1155416"/>
            <a:ext cx="643476" cy="535517"/>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188751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39720" y="915361"/>
            <a:ext cx="7248120" cy="1878639"/>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5/12/2026</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64" y="1043085"/>
            <a:ext cx="1494192" cy="74507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631450209"/>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5/12/2026</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64" y="1043085"/>
            <a:ext cx="1494192" cy="74507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86736485"/>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6657" y="654263"/>
            <a:ext cx="2892542" cy="1431924"/>
          </a:xfrm>
        </p:spPr>
        <p:txBody>
          <a:bodyPr anchor="b"/>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5217843" y="654264"/>
            <a:ext cx="4169997" cy="7941946"/>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36657" y="2344632"/>
            <a:ext cx="2892542" cy="6251573"/>
          </a:xfrm>
        </p:spPr>
        <p:txBody>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64" y="1043085"/>
            <a:ext cx="1494192" cy="74507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93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6657" y="7040880"/>
            <a:ext cx="7251184" cy="831216"/>
          </a:xfrm>
        </p:spPr>
        <p:txBody>
          <a:bodyPr anchor="b">
            <a:normAutofit/>
          </a:bodyPr>
          <a:lstStyle>
            <a:lvl1pPr algn="l">
              <a:defRPr sz="264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36657" y="931282"/>
            <a:ext cx="7251184" cy="5653956"/>
          </a:xfrm>
        </p:spPr>
        <p:txBody>
          <a:bodyPr anchor="t">
            <a:normAutofit/>
          </a:bodyPr>
          <a:lstStyle>
            <a:lvl1pPr marL="0" indent="0" algn="ctr">
              <a:buNone/>
              <a:defRPr sz="1760"/>
            </a:lvl1pPr>
            <a:lvl2pPr marL="502920" indent="0">
              <a:buNone/>
              <a:defRPr sz="1760"/>
            </a:lvl2pPr>
            <a:lvl3pPr marL="1005840" indent="0">
              <a:buNone/>
              <a:defRPr sz="1760"/>
            </a:lvl3pPr>
            <a:lvl4pPr marL="1508760" indent="0">
              <a:buNone/>
              <a:defRPr sz="1760"/>
            </a:lvl4pPr>
            <a:lvl5pPr marL="2011680" indent="0">
              <a:buNone/>
              <a:defRPr sz="1760"/>
            </a:lvl5pPr>
            <a:lvl6pPr marL="2514600" indent="0">
              <a:buNone/>
              <a:defRPr sz="1760"/>
            </a:lvl6pPr>
            <a:lvl7pPr marL="3017520" indent="0">
              <a:buNone/>
              <a:defRPr sz="1760"/>
            </a:lvl7pPr>
            <a:lvl8pPr marL="3520440" indent="0">
              <a:buNone/>
              <a:defRPr sz="1760"/>
            </a:lvl8pPr>
            <a:lvl9pPr marL="4023360" indent="0">
              <a:buNone/>
              <a:defRPr sz="1760"/>
            </a:lvl9pPr>
          </a:lstStyle>
          <a:p>
            <a:r>
              <a:rPr lang="en-US"/>
              <a:t>Click icon to add picture</a:t>
            </a:r>
            <a:endParaRPr lang="en-US" dirty="0"/>
          </a:p>
        </p:txBody>
      </p:sp>
      <p:sp>
        <p:nvSpPr>
          <p:cNvPr id="4" name="Text Placeholder 3"/>
          <p:cNvSpPr>
            <a:spLocks noGrp="1"/>
          </p:cNvSpPr>
          <p:nvPr>
            <p:ph type="body" sz="half" idx="2"/>
          </p:nvPr>
        </p:nvSpPr>
        <p:spPr>
          <a:xfrm>
            <a:off x="2136657" y="7872096"/>
            <a:ext cx="7251184" cy="724111"/>
          </a:xfrm>
        </p:spPr>
        <p:txBody>
          <a:bodyPr>
            <a:normAutofit/>
          </a:bodyPr>
          <a:lstStyle>
            <a:lvl1pPr marL="0" indent="0">
              <a:buNone/>
              <a:defRPr sz="132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64" y="7202302"/>
            <a:ext cx="1494192" cy="74507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62351" y="7308530"/>
            <a:ext cx="643476" cy="535517"/>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082732530"/>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335280"/>
            <a:ext cx="2179320" cy="9736654"/>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49" name="Group 48"/>
          <p:cNvGrpSpPr/>
          <p:nvPr/>
        </p:nvGrpSpPr>
        <p:grpSpPr>
          <a:xfrm>
            <a:off x="22463" y="1099"/>
            <a:ext cx="2147499" cy="10050339"/>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62" name="Rectangle 61"/>
          <p:cNvSpPr/>
          <p:nvPr/>
        </p:nvSpPr>
        <p:spPr>
          <a:xfrm>
            <a:off x="0" y="0"/>
            <a:ext cx="201168" cy="10058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2139720" y="915361"/>
            <a:ext cx="7248120" cy="18786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136657" y="3129280"/>
            <a:ext cx="7251184" cy="56997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49640" y="8998132"/>
            <a:ext cx="843018" cy="542917"/>
          </a:xfrm>
          <a:prstGeom prst="rect">
            <a:avLst/>
          </a:prstGeom>
        </p:spPr>
        <p:txBody>
          <a:bodyPr vert="horz" lIns="91440" tIns="45720" rIns="91440" bIns="45720" rtlCol="0" anchor="ctr"/>
          <a:lstStyle>
            <a:lvl1pPr algn="r">
              <a:defRPr sz="990">
                <a:solidFill>
                  <a:schemeClr val="tx1">
                    <a:tint val="75000"/>
                  </a:schemeClr>
                </a:solidFill>
              </a:defRPr>
            </a:lvl1pPr>
          </a:lstStyle>
          <a:p>
            <a:fld id="{1D8BD707-D9CF-40AE-B4C6-C98DA3205C09}" type="datetimeFigureOut">
              <a:rPr lang="en-US" smtClean="0"/>
              <a:t>5/12/2026</a:t>
            </a:fld>
            <a:endParaRPr lang="en-US"/>
          </a:p>
        </p:txBody>
      </p:sp>
      <p:sp>
        <p:nvSpPr>
          <p:cNvPr id="5" name="Footer Placeholder 4"/>
          <p:cNvSpPr>
            <a:spLocks noGrp="1"/>
          </p:cNvSpPr>
          <p:nvPr>
            <p:ph type="ftr" sz="quarter" idx="3"/>
          </p:nvPr>
        </p:nvSpPr>
        <p:spPr>
          <a:xfrm>
            <a:off x="2136656" y="8999187"/>
            <a:ext cx="6288137" cy="535517"/>
          </a:xfrm>
          <a:prstGeom prst="rect">
            <a:avLst/>
          </a:prstGeom>
        </p:spPr>
        <p:txBody>
          <a:bodyPr vert="horz" lIns="91440" tIns="45720" rIns="91440" bIns="45720" rtlCol="0" anchor="ctr"/>
          <a:lstStyle>
            <a:lvl1pPr algn="l">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62351" y="1155416"/>
            <a:ext cx="643476" cy="535517"/>
          </a:xfrm>
          <a:prstGeom prst="rect">
            <a:avLst/>
          </a:prstGeom>
        </p:spPr>
        <p:txBody>
          <a:bodyPr vert="horz" lIns="91440" tIns="45720" rIns="91440" bIns="45720" rtlCol="0" anchor="ctr"/>
          <a:lstStyle>
            <a:lvl1pPr algn="r">
              <a:defRPr sz="2200">
                <a:solidFill>
                  <a:srgbClr val="FEFFFF"/>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641927761"/>
      </p:ext>
    </p:extLst>
  </p:cSld>
  <p:clrMap bg1="lt1" tx1="dk1" bg2="lt2" tx2="dk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 id="2147484247" r:id="rId6"/>
    <p:sldLayoutId id="2147484248" r:id="rId7"/>
    <p:sldLayoutId id="2147484249" r:id="rId8"/>
    <p:sldLayoutId id="2147484250" r:id="rId9"/>
    <p:sldLayoutId id="2147484251" r:id="rId10"/>
    <p:sldLayoutId id="2147484252" r:id="rId11"/>
    <p:sldLayoutId id="2147484253" r:id="rId12"/>
    <p:sldLayoutId id="2147484254" r:id="rId13"/>
    <p:sldLayoutId id="2147484255" r:id="rId14"/>
    <p:sldLayoutId id="2147484256" r:id="rId15"/>
    <p:sldLayoutId id="2147484257" r:id="rId16"/>
  </p:sldLayoutIdLst>
  <p:transition spd="med">
    <p:pull/>
  </p:transition>
  <p:txStyles>
    <p:titleStyle>
      <a:lvl1pPr algn="l" defTabSz="502920" rtl="0" eaLnBrk="1" latinLnBrk="0" hangingPunct="1">
        <a:spcBef>
          <a:spcPct val="0"/>
        </a:spcBef>
        <a:buNone/>
        <a:defRPr sz="396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77190" indent="-377190" algn="l" defTabSz="502920" rtl="0" eaLnBrk="1" latinLnBrk="0" hangingPunct="1">
        <a:spcBef>
          <a:spcPts val="1100"/>
        </a:spcBef>
        <a:spcAft>
          <a:spcPts val="0"/>
        </a:spcAft>
        <a:buClr>
          <a:schemeClr val="accent1"/>
        </a:buClr>
        <a:buFont typeface="Wingdings 3" charset="2"/>
        <a:buChar char=""/>
        <a:defRPr sz="1980" kern="1200">
          <a:solidFill>
            <a:schemeClr val="tx1">
              <a:lumMod val="75000"/>
              <a:lumOff val="25000"/>
            </a:schemeClr>
          </a:solidFill>
          <a:latin typeface="+mn-lt"/>
          <a:ea typeface="+mn-ea"/>
          <a:cs typeface="+mn-cs"/>
        </a:defRPr>
      </a:lvl1pPr>
      <a:lvl2pPr marL="817245" indent="-314325" algn="l" defTabSz="502920" rtl="0" eaLnBrk="1" latinLnBrk="0" hangingPunct="1">
        <a:spcBef>
          <a:spcPts val="1100"/>
        </a:spcBef>
        <a:spcAft>
          <a:spcPts val="0"/>
        </a:spcAft>
        <a:buClr>
          <a:schemeClr val="accent1"/>
        </a:buClr>
        <a:buFont typeface="Wingdings 3" charset="2"/>
        <a:buChar char=""/>
        <a:defRPr sz="1760" kern="1200">
          <a:solidFill>
            <a:schemeClr val="tx1">
              <a:lumMod val="75000"/>
              <a:lumOff val="25000"/>
            </a:schemeClr>
          </a:solidFill>
          <a:latin typeface="+mn-lt"/>
          <a:ea typeface="+mn-ea"/>
          <a:cs typeface="+mn-cs"/>
        </a:defRPr>
      </a:lvl2pPr>
      <a:lvl3pPr marL="1257300" indent="-251460" algn="l" defTabSz="502920" rtl="0" eaLnBrk="1" latinLnBrk="0" hangingPunct="1">
        <a:spcBef>
          <a:spcPts val="1100"/>
        </a:spcBef>
        <a:spcAft>
          <a:spcPts val="0"/>
        </a:spcAft>
        <a:buClr>
          <a:schemeClr val="accent1"/>
        </a:buClr>
        <a:buFont typeface="Wingdings 3" charset="2"/>
        <a:buChar char=""/>
        <a:defRPr sz="1540" kern="1200">
          <a:solidFill>
            <a:schemeClr val="tx1">
              <a:lumMod val="75000"/>
              <a:lumOff val="25000"/>
            </a:schemeClr>
          </a:solidFill>
          <a:latin typeface="+mn-lt"/>
          <a:ea typeface="+mn-ea"/>
          <a:cs typeface="+mn-cs"/>
        </a:defRPr>
      </a:lvl3pPr>
      <a:lvl4pPr marL="1760220" indent="-251460" algn="l" defTabSz="502920" rtl="0" eaLnBrk="1" latinLnBrk="0" hangingPunct="1">
        <a:spcBef>
          <a:spcPts val="1100"/>
        </a:spcBef>
        <a:spcAft>
          <a:spcPts val="0"/>
        </a:spcAft>
        <a:buClr>
          <a:schemeClr val="accent1"/>
        </a:buClr>
        <a:buFont typeface="Wingdings 3" charset="2"/>
        <a:buChar char=""/>
        <a:defRPr sz="1320" kern="1200">
          <a:solidFill>
            <a:schemeClr val="tx1">
              <a:lumMod val="75000"/>
              <a:lumOff val="25000"/>
            </a:schemeClr>
          </a:solidFill>
          <a:latin typeface="+mn-lt"/>
          <a:ea typeface="+mn-ea"/>
          <a:cs typeface="+mn-cs"/>
        </a:defRPr>
      </a:lvl4pPr>
      <a:lvl5pPr marL="2263140" indent="-251460" algn="l" defTabSz="502920" rtl="0" eaLnBrk="1" latinLnBrk="0" hangingPunct="1">
        <a:spcBef>
          <a:spcPts val="1100"/>
        </a:spcBef>
        <a:spcAft>
          <a:spcPts val="0"/>
        </a:spcAft>
        <a:buClr>
          <a:schemeClr val="accent1"/>
        </a:buClr>
        <a:buFont typeface="Wingdings 3" charset="2"/>
        <a:buChar char=""/>
        <a:defRPr sz="1320" kern="1200">
          <a:solidFill>
            <a:schemeClr val="tx1">
              <a:lumMod val="75000"/>
              <a:lumOff val="25000"/>
            </a:schemeClr>
          </a:solidFill>
          <a:latin typeface="+mn-lt"/>
          <a:ea typeface="+mn-ea"/>
          <a:cs typeface="+mn-cs"/>
        </a:defRPr>
      </a:lvl5pPr>
      <a:lvl6pPr marL="2766060" indent="-251460" algn="l" defTabSz="502920" rtl="0" eaLnBrk="1" latinLnBrk="0" hangingPunct="1">
        <a:spcBef>
          <a:spcPts val="1100"/>
        </a:spcBef>
        <a:spcAft>
          <a:spcPts val="0"/>
        </a:spcAft>
        <a:buClr>
          <a:schemeClr val="accent1"/>
        </a:buClr>
        <a:buFont typeface="Wingdings 3" charset="2"/>
        <a:buChar char=""/>
        <a:defRPr sz="1320" kern="1200">
          <a:solidFill>
            <a:schemeClr val="tx1">
              <a:lumMod val="75000"/>
              <a:lumOff val="25000"/>
            </a:schemeClr>
          </a:solidFill>
          <a:latin typeface="+mn-lt"/>
          <a:ea typeface="+mn-ea"/>
          <a:cs typeface="+mn-cs"/>
        </a:defRPr>
      </a:lvl6pPr>
      <a:lvl7pPr marL="3268980" indent="-251460" algn="l" defTabSz="502920" rtl="0" eaLnBrk="1" latinLnBrk="0" hangingPunct="1">
        <a:spcBef>
          <a:spcPts val="1100"/>
        </a:spcBef>
        <a:spcAft>
          <a:spcPts val="0"/>
        </a:spcAft>
        <a:buClr>
          <a:schemeClr val="accent1"/>
        </a:buClr>
        <a:buFont typeface="Wingdings 3" charset="2"/>
        <a:buChar char=""/>
        <a:defRPr sz="1320" kern="1200">
          <a:solidFill>
            <a:schemeClr val="tx1">
              <a:lumMod val="75000"/>
              <a:lumOff val="25000"/>
            </a:schemeClr>
          </a:solidFill>
          <a:latin typeface="+mn-lt"/>
          <a:ea typeface="+mn-ea"/>
          <a:cs typeface="+mn-cs"/>
        </a:defRPr>
      </a:lvl7pPr>
      <a:lvl8pPr marL="3771900" indent="-251460" algn="l" defTabSz="502920" rtl="0" eaLnBrk="1" latinLnBrk="0" hangingPunct="1">
        <a:spcBef>
          <a:spcPts val="1100"/>
        </a:spcBef>
        <a:spcAft>
          <a:spcPts val="0"/>
        </a:spcAft>
        <a:buClr>
          <a:schemeClr val="accent1"/>
        </a:buClr>
        <a:buFont typeface="Wingdings 3" charset="2"/>
        <a:buChar char=""/>
        <a:defRPr sz="1320" kern="1200">
          <a:solidFill>
            <a:schemeClr val="tx1">
              <a:lumMod val="75000"/>
              <a:lumOff val="25000"/>
            </a:schemeClr>
          </a:solidFill>
          <a:latin typeface="+mn-lt"/>
          <a:ea typeface="+mn-ea"/>
          <a:cs typeface="+mn-cs"/>
        </a:defRPr>
      </a:lvl8pPr>
      <a:lvl9pPr marL="4274820" indent="-251460" algn="l" defTabSz="502920" rtl="0" eaLnBrk="1" latinLnBrk="0" hangingPunct="1">
        <a:spcBef>
          <a:spcPts val="1100"/>
        </a:spcBef>
        <a:spcAft>
          <a:spcPts val="0"/>
        </a:spcAft>
        <a:buClr>
          <a:schemeClr val="accent1"/>
        </a:buClr>
        <a:buFont typeface="Wingdings 3" charset="2"/>
        <a:buChar char=""/>
        <a:defRPr sz="1320" kern="1200">
          <a:solidFill>
            <a:schemeClr val="tx1">
              <a:lumMod val="75000"/>
              <a:lumOff val="25000"/>
            </a:schemeClr>
          </a:solidFill>
          <a:latin typeface="+mn-lt"/>
          <a:ea typeface="+mn-ea"/>
          <a:cs typeface="+mn-cs"/>
        </a:defRPr>
      </a:lvl9pPr>
    </p:bodyStyle>
    <p:otherStyle>
      <a:defPPr>
        <a:defRPr lang="en-US"/>
      </a:defPPr>
      <a:lvl1pPr marL="0" algn="l" defTabSz="502920" rtl="0" eaLnBrk="1" latinLnBrk="0" hangingPunct="1">
        <a:defRPr sz="1980" kern="1200">
          <a:solidFill>
            <a:schemeClr val="tx1"/>
          </a:solidFill>
          <a:latin typeface="+mn-lt"/>
          <a:ea typeface="+mn-ea"/>
          <a:cs typeface="+mn-cs"/>
        </a:defRPr>
      </a:lvl1pPr>
      <a:lvl2pPr marL="502920" algn="l" defTabSz="502920" rtl="0" eaLnBrk="1" latinLnBrk="0" hangingPunct="1">
        <a:defRPr sz="1980" kern="1200">
          <a:solidFill>
            <a:schemeClr val="tx1"/>
          </a:solidFill>
          <a:latin typeface="+mn-lt"/>
          <a:ea typeface="+mn-ea"/>
          <a:cs typeface="+mn-cs"/>
        </a:defRPr>
      </a:lvl2pPr>
      <a:lvl3pPr marL="1005840" algn="l" defTabSz="502920" rtl="0" eaLnBrk="1" latinLnBrk="0" hangingPunct="1">
        <a:defRPr sz="1980" kern="1200">
          <a:solidFill>
            <a:schemeClr val="tx1"/>
          </a:solidFill>
          <a:latin typeface="+mn-lt"/>
          <a:ea typeface="+mn-ea"/>
          <a:cs typeface="+mn-cs"/>
        </a:defRPr>
      </a:lvl3pPr>
      <a:lvl4pPr marL="1508760" algn="l" defTabSz="502920" rtl="0" eaLnBrk="1" latinLnBrk="0" hangingPunct="1">
        <a:defRPr sz="1980" kern="1200">
          <a:solidFill>
            <a:schemeClr val="tx1"/>
          </a:solidFill>
          <a:latin typeface="+mn-lt"/>
          <a:ea typeface="+mn-ea"/>
          <a:cs typeface="+mn-cs"/>
        </a:defRPr>
      </a:lvl4pPr>
      <a:lvl5pPr marL="2011680" algn="l" defTabSz="502920" rtl="0" eaLnBrk="1" latinLnBrk="0" hangingPunct="1">
        <a:defRPr sz="1980" kern="1200">
          <a:solidFill>
            <a:schemeClr val="tx1"/>
          </a:solidFill>
          <a:latin typeface="+mn-lt"/>
          <a:ea typeface="+mn-ea"/>
          <a:cs typeface="+mn-cs"/>
        </a:defRPr>
      </a:lvl5pPr>
      <a:lvl6pPr marL="2514600" algn="l" defTabSz="502920" rtl="0" eaLnBrk="1" latinLnBrk="0" hangingPunct="1">
        <a:defRPr sz="1980" kern="1200">
          <a:solidFill>
            <a:schemeClr val="tx1"/>
          </a:solidFill>
          <a:latin typeface="+mn-lt"/>
          <a:ea typeface="+mn-ea"/>
          <a:cs typeface="+mn-cs"/>
        </a:defRPr>
      </a:lvl6pPr>
      <a:lvl7pPr marL="3017520" algn="l" defTabSz="502920" rtl="0" eaLnBrk="1" latinLnBrk="0" hangingPunct="1">
        <a:defRPr sz="1980" kern="1200">
          <a:solidFill>
            <a:schemeClr val="tx1"/>
          </a:solidFill>
          <a:latin typeface="+mn-lt"/>
          <a:ea typeface="+mn-ea"/>
          <a:cs typeface="+mn-cs"/>
        </a:defRPr>
      </a:lvl7pPr>
      <a:lvl8pPr marL="3520440" algn="l" defTabSz="502920" rtl="0" eaLnBrk="1" latinLnBrk="0" hangingPunct="1">
        <a:defRPr sz="1980" kern="1200">
          <a:solidFill>
            <a:schemeClr val="tx1"/>
          </a:solidFill>
          <a:latin typeface="+mn-lt"/>
          <a:ea typeface="+mn-ea"/>
          <a:cs typeface="+mn-cs"/>
        </a:defRPr>
      </a:lvl8pPr>
      <a:lvl9pPr marL="4023360" algn="l" defTabSz="50292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support.gotsport.com/as-an-admin-creating-medical-release-form" TargetMode="External"/><Relationship Id="rId3" Type="http://schemas.openxmlformats.org/officeDocument/2006/relationships/hyperlink" Target="https://support.gotsport.com/creating-a-form" TargetMode="External"/><Relationship Id="rId7" Type="http://schemas.openxmlformats.org/officeDocument/2006/relationships/hyperlink" Target="https://support.gotsport.com/adding/creating-a-birth-certificate-document-repository" TargetMode="External"/><Relationship Id="rId2" Type="http://schemas.openxmlformats.org/officeDocument/2006/relationships/hyperlink" Target="https://support.gotsport.com/setting-up-basic-program-information" TargetMode="External"/><Relationship Id="rId1" Type="http://schemas.openxmlformats.org/officeDocument/2006/relationships/slideLayout" Target="../slideLayouts/slideLayout7.xml"/><Relationship Id="rId6" Type="http://schemas.openxmlformats.org/officeDocument/2006/relationships/hyperlink" Target="https://support.gotsport.com/as-a-club-admin-how-to-attach-a-feature-to-specific-payment-plans-under-a-program" TargetMode="External"/><Relationship Id="rId5" Type="http://schemas.openxmlformats.org/officeDocument/2006/relationships/hyperlink" Target="https://support.gotsport.com/creating-a-custom-appearance-for-a-program" TargetMode="External"/><Relationship Id="rId4" Type="http://schemas.openxmlformats.org/officeDocument/2006/relationships/hyperlink" Target="https://support.gotsport.com/creating-registration-fees" TargetMode="External"/><Relationship Id="rId9" Type="http://schemas.openxmlformats.org/officeDocument/2006/relationships/hyperlink" Target="https://support.gotsport.com/opening-a-program-registratio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customXml" Target="../ink/ink7.xml"/><Relationship Id="rId5" Type="http://schemas.openxmlformats.org/officeDocument/2006/relationships/customXml" Target="../ink/ink6.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customXml" Target="../ink/ink4.xml"/><Relationship Id="rId2"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customXml" Target="../ink/ink3.xml"/><Relationship Id="rId4" Type="http://schemas.openxmlformats.org/officeDocument/2006/relationships/customXml" Target="../ink/ink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gotsport.com/" TargetMode="Externa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www.gotsport.com/"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customXml" Target="../ink/ink13.xml"/><Relationship Id="rId3" Type="http://schemas.openxmlformats.org/officeDocument/2006/relationships/image" Target="../media/image25.png"/><Relationship Id="rId7" Type="http://schemas.openxmlformats.org/officeDocument/2006/relationships/customXml" Target="../ink/ink12.xml"/><Relationship Id="rId2" Type="http://schemas.openxmlformats.org/officeDocument/2006/relationships/customXml" Target="../ink/ink8.xml"/><Relationship Id="rId1" Type="http://schemas.openxmlformats.org/officeDocument/2006/relationships/slideLayout" Target="../slideLayouts/slideLayout7.xml"/><Relationship Id="rId6" Type="http://schemas.openxmlformats.org/officeDocument/2006/relationships/customXml" Target="../ink/ink11.xml"/><Relationship Id="rId5" Type="http://schemas.openxmlformats.org/officeDocument/2006/relationships/customXml" Target="../ink/ink10.xml"/><Relationship Id="rId10" Type="http://schemas.openxmlformats.org/officeDocument/2006/relationships/image" Target="../media/image26.jpg"/><Relationship Id="rId4" Type="http://schemas.openxmlformats.org/officeDocument/2006/relationships/customXml" Target="../ink/ink9.xml"/><Relationship Id="rId9" Type="http://schemas.openxmlformats.org/officeDocument/2006/relationships/customXml" Target="../ink/ink14.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ustomXml" Target="../ink/ink15.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30.png"/></Relationships>
</file>

<file path=ppt/slides/_rels/slide35.xml.rels><?xml version="1.0" encoding="UTF-8" standalone="yes"?>
<Relationships xmlns="http://schemas.openxmlformats.org/package/2006/relationships"><Relationship Id="rId2" Type="http://schemas.openxmlformats.org/officeDocument/2006/relationships/customXml" Target="../ink/ink16.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30.png"/></Relationships>
</file>

<file path=ppt/slides/_rels/slide36.xml.rels><?xml version="1.0" encoding="UTF-8" standalone="yes"?>
<Relationships xmlns="http://schemas.openxmlformats.org/package/2006/relationships"><Relationship Id="rId8" Type="http://schemas.openxmlformats.org/officeDocument/2006/relationships/customXml" Target="../ink/ink20.xml"/><Relationship Id="rId13" Type="http://schemas.openxmlformats.org/officeDocument/2006/relationships/image" Target="../media/image33.png"/><Relationship Id="rId3" Type="http://schemas.openxmlformats.org/officeDocument/2006/relationships/image" Target="../media/image280.png"/><Relationship Id="rId7" Type="http://schemas.openxmlformats.org/officeDocument/2006/relationships/image" Target="../media/image30.png"/><Relationship Id="rId12" Type="http://schemas.openxmlformats.org/officeDocument/2006/relationships/customXml" Target="../ink/ink22.xml"/><Relationship Id="rId2" Type="http://schemas.openxmlformats.org/officeDocument/2006/relationships/customXml" Target="../ink/ink17.xml"/><Relationship Id="rId1" Type="http://schemas.openxmlformats.org/officeDocument/2006/relationships/slideLayout" Target="../slideLayouts/slideLayout2.xml"/><Relationship Id="rId6" Type="http://schemas.openxmlformats.org/officeDocument/2006/relationships/customXml" Target="../ink/ink19.xml"/><Relationship Id="rId11" Type="http://schemas.openxmlformats.org/officeDocument/2006/relationships/image" Target="../media/image32.png"/><Relationship Id="rId5" Type="http://schemas.openxmlformats.org/officeDocument/2006/relationships/image" Target="../media/image290.png"/><Relationship Id="rId10" Type="http://schemas.openxmlformats.org/officeDocument/2006/relationships/customXml" Target="../ink/ink21.xml"/><Relationship Id="rId4" Type="http://schemas.openxmlformats.org/officeDocument/2006/relationships/customXml" Target="../ink/ink18.xml"/><Relationship Id="rId9" Type="http://schemas.openxmlformats.org/officeDocument/2006/relationships/image" Target="../media/image31.png"/><Relationship Id="rId14" Type="http://schemas.openxmlformats.org/officeDocument/2006/relationships/hyperlink" Target="http://www.lijsoccer.com/"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mailto:LIJSLGAMES@GMAIL.COM"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mailto:registrationservices@lijsoccer.com" TargetMode="External"/><Relationship Id="rId2" Type="http://schemas.openxmlformats.org/officeDocument/2006/relationships/hyperlink" Target="mailto:adminservices@lijsoccer.co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7C50DE-75C3-DF6B-2AD2-A841E6C8A3BE}"/>
              </a:ext>
            </a:extLst>
          </p:cNvPr>
          <p:cNvSpPr txBox="1"/>
          <p:nvPr/>
        </p:nvSpPr>
        <p:spPr>
          <a:xfrm>
            <a:off x="990599" y="6705600"/>
            <a:ext cx="8077200" cy="1323439"/>
          </a:xfrm>
          <a:prstGeom prst="rect">
            <a:avLst/>
          </a:prstGeom>
          <a:noFill/>
        </p:spPr>
        <p:txBody>
          <a:bodyPr wrap="square" rtlCol="0">
            <a:spAutoFit/>
          </a:bodyPr>
          <a:lstStyle/>
          <a:p>
            <a:pPr algn="ctr"/>
            <a:r>
              <a:rPr lang="en-US" sz="4000" dirty="0">
                <a:latin typeface="Amasis MT Pro Medium" panose="02040604050005020304" pitchFamily="18" charset="0"/>
                <a:cs typeface="Aldhabi" panose="020B0604020202020204" pitchFamily="2" charset="-78"/>
              </a:rPr>
              <a:t>FALL 2026	</a:t>
            </a:r>
          </a:p>
          <a:p>
            <a:pPr algn="ctr"/>
            <a:r>
              <a:rPr lang="en-US" sz="4000" dirty="0">
                <a:latin typeface="Amasis MT Pro Medium" panose="02040604050005020304" pitchFamily="18" charset="0"/>
                <a:cs typeface="Aldhabi" panose="020B0604020202020204" pitchFamily="2" charset="-78"/>
              </a:rPr>
              <a:t>REGISTRARS MEETING</a:t>
            </a:r>
          </a:p>
        </p:txBody>
      </p:sp>
      <p:sp>
        <p:nvSpPr>
          <p:cNvPr id="4" name="TextBox 3">
            <a:extLst>
              <a:ext uri="{FF2B5EF4-FFF2-40B4-BE49-F238E27FC236}">
                <a16:creationId xmlns:a16="http://schemas.microsoft.com/office/drawing/2014/main" id="{568F8346-8FF1-8BD5-B235-7106933DF706}"/>
              </a:ext>
            </a:extLst>
          </p:cNvPr>
          <p:cNvSpPr txBox="1"/>
          <p:nvPr/>
        </p:nvSpPr>
        <p:spPr>
          <a:xfrm>
            <a:off x="1869520" y="4495800"/>
            <a:ext cx="6319359" cy="1446550"/>
          </a:xfrm>
          <a:prstGeom prst="rect">
            <a:avLst/>
          </a:prstGeom>
          <a:noFill/>
        </p:spPr>
        <p:txBody>
          <a:bodyPr wrap="none" rtlCol="0">
            <a:spAutoFit/>
          </a:bodyPr>
          <a:lstStyle/>
          <a:p>
            <a:r>
              <a:rPr lang="en-US" sz="8800" dirty="0">
                <a:solidFill>
                  <a:srgbClr val="0070C0"/>
                </a:solidFill>
                <a:latin typeface="Cooper Black" panose="0208090404030B020404" pitchFamily="18" charset="0"/>
              </a:rPr>
              <a:t>WELCOME</a:t>
            </a:r>
          </a:p>
        </p:txBody>
      </p:sp>
      <p:pic>
        <p:nvPicPr>
          <p:cNvPr id="6" name="Picture 5" descr="A blue and black logo&#10;&#10;Description automatically generated">
            <a:extLst>
              <a:ext uri="{FF2B5EF4-FFF2-40B4-BE49-F238E27FC236}">
                <a16:creationId xmlns:a16="http://schemas.microsoft.com/office/drawing/2014/main" id="{8DF80D52-B044-8157-3859-ABE15631DD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4099" y="35859"/>
            <a:ext cx="5410200" cy="5410200"/>
          </a:xfrm>
          <a:prstGeom prst="rect">
            <a:avLst/>
          </a:prstGeom>
        </p:spPr>
      </p:pic>
    </p:spTree>
    <p:extLst>
      <p:ext uri="{BB962C8B-B14F-4D97-AF65-F5344CB8AC3E}">
        <p14:creationId xmlns:p14="http://schemas.microsoft.com/office/powerpoint/2010/main" val="308707059"/>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2A96B3-A765-BF1E-D6FB-FADD5B94FB4E}"/>
              </a:ext>
            </a:extLst>
          </p:cNvPr>
          <p:cNvSpPr txBox="1"/>
          <p:nvPr/>
        </p:nvSpPr>
        <p:spPr>
          <a:xfrm>
            <a:off x="1913539" y="1447800"/>
            <a:ext cx="6231321" cy="707886"/>
          </a:xfrm>
          <a:prstGeom prst="rect">
            <a:avLst/>
          </a:prstGeom>
          <a:noFill/>
        </p:spPr>
        <p:txBody>
          <a:bodyPr wrap="none" rtlCol="0">
            <a:spAutoFit/>
          </a:bodyPr>
          <a:lstStyle/>
          <a:p>
            <a:r>
              <a:rPr lang="en-US" sz="4000" b="1" dirty="0"/>
              <a:t>House Keeping Check List</a:t>
            </a:r>
          </a:p>
        </p:txBody>
      </p:sp>
      <p:sp>
        <p:nvSpPr>
          <p:cNvPr id="4" name="TextBox 3">
            <a:extLst>
              <a:ext uri="{FF2B5EF4-FFF2-40B4-BE49-F238E27FC236}">
                <a16:creationId xmlns:a16="http://schemas.microsoft.com/office/drawing/2014/main" id="{A883D1CF-CB70-6432-6FD1-0E9CDBF65F3F}"/>
              </a:ext>
            </a:extLst>
          </p:cNvPr>
          <p:cNvSpPr txBox="1"/>
          <p:nvPr/>
        </p:nvSpPr>
        <p:spPr>
          <a:xfrm>
            <a:off x="1447799" y="3352800"/>
            <a:ext cx="8043517" cy="5139869"/>
          </a:xfrm>
          <a:prstGeom prst="rect">
            <a:avLst/>
          </a:prstGeom>
          <a:noFill/>
        </p:spPr>
        <p:txBody>
          <a:bodyPr wrap="square" rtlCol="0">
            <a:spAutoFit/>
          </a:bodyPr>
          <a:lstStyle/>
          <a:p>
            <a:pPr algn="ctr"/>
            <a:r>
              <a:rPr lang="en-US" sz="4000" b="1" dirty="0"/>
              <a:t>Fall Season - Reset Rosters</a:t>
            </a:r>
          </a:p>
          <a:p>
            <a:pPr algn="ctr"/>
            <a:endParaRPr lang="en-US" sz="3600" b="1" dirty="0"/>
          </a:p>
          <a:p>
            <a:r>
              <a:rPr lang="en-US" sz="3600" b="1" dirty="0"/>
              <a:t>1-Dashboard &gt; Teams</a:t>
            </a:r>
          </a:p>
          <a:p>
            <a:r>
              <a:rPr lang="en-US" sz="3600" b="1" dirty="0"/>
              <a:t>1- Level – “Travel, Premier or</a:t>
            </a:r>
          </a:p>
          <a:p>
            <a:r>
              <a:rPr lang="en-US" sz="3600" b="1" dirty="0"/>
              <a:t> Tournament”</a:t>
            </a:r>
          </a:p>
          <a:p>
            <a:r>
              <a:rPr lang="en-US" sz="3600" b="1" dirty="0"/>
              <a:t>2- Check Teams </a:t>
            </a:r>
          </a:p>
          <a:p>
            <a:r>
              <a:rPr lang="en-US" sz="3600" b="1" dirty="0"/>
              <a:t>3- Click “Reset Teams”</a:t>
            </a:r>
          </a:p>
          <a:p>
            <a:r>
              <a:rPr lang="en-US" sz="3600" b="1" dirty="0"/>
              <a:t>4- Select Roles to Reset – Click “Player”</a:t>
            </a:r>
          </a:p>
        </p:txBody>
      </p:sp>
    </p:spTree>
    <p:extLst>
      <p:ext uri="{BB962C8B-B14F-4D97-AF65-F5344CB8AC3E}">
        <p14:creationId xmlns:p14="http://schemas.microsoft.com/office/powerpoint/2010/main" val="2129129120"/>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web page&#10;&#10;Description automatically generated">
            <a:extLst>
              <a:ext uri="{FF2B5EF4-FFF2-40B4-BE49-F238E27FC236}">
                <a16:creationId xmlns:a16="http://schemas.microsoft.com/office/drawing/2014/main" id="{D1C87F9B-E21F-5065-9E27-923228D567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5932" y="1937906"/>
            <a:ext cx="6706536" cy="6182588"/>
          </a:xfrm>
          <a:prstGeom prst="rect">
            <a:avLst/>
          </a:prstGeom>
        </p:spPr>
      </p:pic>
      <p:cxnSp>
        <p:nvCxnSpPr>
          <p:cNvPr id="8" name="Straight Arrow Connector 7">
            <a:extLst>
              <a:ext uri="{FF2B5EF4-FFF2-40B4-BE49-F238E27FC236}">
                <a16:creationId xmlns:a16="http://schemas.microsoft.com/office/drawing/2014/main" id="{EA2E4AA6-450D-ECCA-F996-C7025526CBF5}"/>
              </a:ext>
            </a:extLst>
          </p:cNvPr>
          <p:cNvCxnSpPr>
            <a:cxnSpLocks/>
          </p:cNvCxnSpPr>
          <p:nvPr/>
        </p:nvCxnSpPr>
        <p:spPr>
          <a:xfrm flipH="1">
            <a:off x="4114800" y="6324600"/>
            <a:ext cx="762000" cy="762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427C1C4-ACEB-AD7C-CBFA-405FFECB04DD}"/>
              </a:ext>
            </a:extLst>
          </p:cNvPr>
          <p:cNvSpPr txBox="1"/>
          <p:nvPr/>
        </p:nvSpPr>
        <p:spPr>
          <a:xfrm>
            <a:off x="2546597" y="488513"/>
            <a:ext cx="4965206" cy="830997"/>
          </a:xfrm>
          <a:prstGeom prst="rect">
            <a:avLst/>
          </a:prstGeom>
          <a:noFill/>
        </p:spPr>
        <p:txBody>
          <a:bodyPr wrap="square" rtlCol="0">
            <a:spAutoFit/>
          </a:bodyPr>
          <a:lstStyle/>
          <a:p>
            <a:r>
              <a:rPr lang="en-US" sz="4800" b="1" dirty="0">
                <a:latin typeface="Aptos Black" panose="020F0502020204030204" pitchFamily="34" charset="0"/>
              </a:rPr>
              <a:t>RESET ROSTERS</a:t>
            </a:r>
          </a:p>
        </p:txBody>
      </p:sp>
      <p:sp>
        <p:nvSpPr>
          <p:cNvPr id="13" name="TextBox 12">
            <a:extLst>
              <a:ext uri="{FF2B5EF4-FFF2-40B4-BE49-F238E27FC236}">
                <a16:creationId xmlns:a16="http://schemas.microsoft.com/office/drawing/2014/main" id="{C2EEF587-D5C6-8874-902F-84B46B987F66}"/>
              </a:ext>
            </a:extLst>
          </p:cNvPr>
          <p:cNvSpPr txBox="1"/>
          <p:nvPr/>
        </p:nvSpPr>
        <p:spPr>
          <a:xfrm>
            <a:off x="2714848" y="1319510"/>
            <a:ext cx="4628703" cy="646331"/>
          </a:xfrm>
          <a:prstGeom prst="rect">
            <a:avLst/>
          </a:prstGeom>
          <a:noFill/>
        </p:spPr>
        <p:txBody>
          <a:bodyPr wrap="none" rtlCol="0">
            <a:spAutoFit/>
          </a:bodyPr>
          <a:lstStyle/>
          <a:p>
            <a:r>
              <a:rPr lang="en-US" sz="1800" b="1" dirty="0">
                <a:latin typeface="Aptos Black" panose="020B0004020202020204" pitchFamily="34" charset="0"/>
              </a:rPr>
              <a:t>Level – “Travel, Premier or Tournament”</a:t>
            </a:r>
          </a:p>
          <a:p>
            <a:endParaRPr lang="en-US" dirty="0"/>
          </a:p>
        </p:txBody>
      </p:sp>
    </p:spTree>
    <p:extLst>
      <p:ext uri="{BB962C8B-B14F-4D97-AF65-F5344CB8AC3E}">
        <p14:creationId xmlns:p14="http://schemas.microsoft.com/office/powerpoint/2010/main" val="2951117604"/>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web page&#10;&#10;Description automatically generated">
            <a:extLst>
              <a:ext uri="{FF2B5EF4-FFF2-40B4-BE49-F238E27FC236}">
                <a16:creationId xmlns:a16="http://schemas.microsoft.com/office/drawing/2014/main" id="{FE5A49C0-1B85-FDBC-4FA2-429D673C2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40" y="1790248"/>
            <a:ext cx="9631119" cy="6477904"/>
          </a:xfrm>
          <a:prstGeom prst="rect">
            <a:avLst/>
          </a:prstGeom>
        </p:spPr>
      </p:pic>
      <p:sp>
        <p:nvSpPr>
          <p:cNvPr id="2" name="TextBox 1">
            <a:extLst>
              <a:ext uri="{FF2B5EF4-FFF2-40B4-BE49-F238E27FC236}">
                <a16:creationId xmlns:a16="http://schemas.microsoft.com/office/drawing/2014/main" id="{0BA26CDA-0065-CFB1-0D61-D8BA6004AF33}"/>
              </a:ext>
            </a:extLst>
          </p:cNvPr>
          <p:cNvSpPr txBox="1"/>
          <p:nvPr/>
        </p:nvSpPr>
        <p:spPr>
          <a:xfrm>
            <a:off x="1475501" y="609600"/>
            <a:ext cx="6904134" cy="800219"/>
          </a:xfrm>
          <a:prstGeom prst="rect">
            <a:avLst/>
          </a:prstGeom>
          <a:noFill/>
        </p:spPr>
        <p:txBody>
          <a:bodyPr wrap="none" rtlCol="0">
            <a:spAutoFit/>
          </a:bodyPr>
          <a:lstStyle/>
          <a:p>
            <a:r>
              <a:rPr lang="en-US" sz="2800" b="1" dirty="0">
                <a:latin typeface="Aptos Black" panose="020B0004020202020204" pitchFamily="34" charset="0"/>
              </a:rPr>
              <a:t>Level – “Travel, Premier or Tournament”</a:t>
            </a:r>
          </a:p>
          <a:p>
            <a:endParaRPr lang="en-US" dirty="0"/>
          </a:p>
        </p:txBody>
      </p:sp>
      <p:sp>
        <p:nvSpPr>
          <p:cNvPr id="4" name="TextBox 3">
            <a:extLst>
              <a:ext uri="{FF2B5EF4-FFF2-40B4-BE49-F238E27FC236}">
                <a16:creationId xmlns:a16="http://schemas.microsoft.com/office/drawing/2014/main" id="{B22E39CD-1C07-68C1-0E28-659209A0A25E}"/>
              </a:ext>
            </a:extLst>
          </p:cNvPr>
          <p:cNvSpPr txBox="1"/>
          <p:nvPr/>
        </p:nvSpPr>
        <p:spPr>
          <a:xfrm>
            <a:off x="2476498" y="1308244"/>
            <a:ext cx="5105400" cy="646331"/>
          </a:xfrm>
          <a:prstGeom prst="rect">
            <a:avLst/>
          </a:prstGeom>
          <a:noFill/>
        </p:spPr>
        <p:txBody>
          <a:bodyPr wrap="square" rtlCol="0">
            <a:spAutoFit/>
          </a:bodyPr>
          <a:lstStyle/>
          <a:p>
            <a:r>
              <a:rPr lang="en-US" sz="1800" b="1" dirty="0">
                <a:latin typeface="Amasis MT Pro Black" panose="02040A04050005020304" pitchFamily="18" charset="0"/>
              </a:rPr>
              <a:t>Check Teams  &amp; Click “Reset Teams”</a:t>
            </a:r>
          </a:p>
          <a:p>
            <a:endParaRPr lang="en-US" dirty="0"/>
          </a:p>
        </p:txBody>
      </p:sp>
      <p:cxnSp>
        <p:nvCxnSpPr>
          <p:cNvPr id="5" name="Straight Arrow Connector 4">
            <a:extLst>
              <a:ext uri="{FF2B5EF4-FFF2-40B4-BE49-F238E27FC236}">
                <a16:creationId xmlns:a16="http://schemas.microsoft.com/office/drawing/2014/main" id="{B81D0051-3341-3461-DC82-C2EB66044FA6}"/>
              </a:ext>
            </a:extLst>
          </p:cNvPr>
          <p:cNvCxnSpPr>
            <a:cxnSpLocks/>
          </p:cNvCxnSpPr>
          <p:nvPr/>
        </p:nvCxnSpPr>
        <p:spPr>
          <a:xfrm flipH="1">
            <a:off x="713501" y="6248400"/>
            <a:ext cx="505699" cy="914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9B87823-491F-8A2B-D5AE-CE3E84DA1AC2}"/>
              </a:ext>
            </a:extLst>
          </p:cNvPr>
          <p:cNvCxnSpPr>
            <a:cxnSpLocks/>
          </p:cNvCxnSpPr>
          <p:nvPr/>
        </p:nvCxnSpPr>
        <p:spPr>
          <a:xfrm flipH="1">
            <a:off x="5029198" y="5029200"/>
            <a:ext cx="762000" cy="762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272450"/>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FF596A71-4B44-5BFF-67FB-51E71A30A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438400"/>
            <a:ext cx="8771642" cy="6233329"/>
          </a:xfrm>
          <a:prstGeom prst="rect">
            <a:avLst/>
          </a:prstGeom>
        </p:spPr>
      </p:pic>
      <p:cxnSp>
        <p:nvCxnSpPr>
          <p:cNvPr id="2" name="Straight Arrow Connector 1">
            <a:extLst>
              <a:ext uri="{FF2B5EF4-FFF2-40B4-BE49-F238E27FC236}">
                <a16:creationId xmlns:a16="http://schemas.microsoft.com/office/drawing/2014/main" id="{9D862D62-814F-79CD-9B31-81A4BB31D8E8}"/>
              </a:ext>
            </a:extLst>
          </p:cNvPr>
          <p:cNvCxnSpPr>
            <a:cxnSpLocks/>
          </p:cNvCxnSpPr>
          <p:nvPr/>
        </p:nvCxnSpPr>
        <p:spPr>
          <a:xfrm flipH="1">
            <a:off x="5943600" y="2971800"/>
            <a:ext cx="762000" cy="762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152048A-70DC-0BCD-7771-8D53625A2E30}"/>
              </a:ext>
            </a:extLst>
          </p:cNvPr>
          <p:cNvSpPr txBox="1"/>
          <p:nvPr/>
        </p:nvSpPr>
        <p:spPr>
          <a:xfrm>
            <a:off x="1728455" y="1125061"/>
            <a:ext cx="6838732" cy="523220"/>
          </a:xfrm>
          <a:prstGeom prst="rect">
            <a:avLst/>
          </a:prstGeom>
          <a:noFill/>
        </p:spPr>
        <p:txBody>
          <a:bodyPr wrap="none" rtlCol="0">
            <a:spAutoFit/>
          </a:bodyPr>
          <a:lstStyle/>
          <a:p>
            <a:r>
              <a:rPr lang="en-US" sz="2800" b="1" dirty="0">
                <a:latin typeface="Amasis MT Pro Black" panose="02040A04050005020304" pitchFamily="18" charset="0"/>
              </a:rPr>
              <a:t>Select Roles to Reset – Click “Player</a:t>
            </a:r>
            <a:r>
              <a:rPr lang="en-US" sz="1800" b="1" dirty="0"/>
              <a:t>”</a:t>
            </a:r>
            <a:endParaRPr lang="en-US" dirty="0"/>
          </a:p>
        </p:txBody>
      </p:sp>
    </p:spTree>
    <p:extLst>
      <p:ext uri="{BB962C8B-B14F-4D97-AF65-F5344CB8AC3E}">
        <p14:creationId xmlns:p14="http://schemas.microsoft.com/office/powerpoint/2010/main" val="1427732483"/>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97BB1D-7A6E-8741-A2D2-AA68F6F7E0EA}"/>
              </a:ext>
            </a:extLst>
          </p:cNvPr>
          <p:cNvSpPr txBox="1"/>
          <p:nvPr/>
        </p:nvSpPr>
        <p:spPr>
          <a:xfrm>
            <a:off x="1443667" y="304800"/>
            <a:ext cx="7171066" cy="523220"/>
          </a:xfrm>
          <a:prstGeom prst="rect">
            <a:avLst/>
          </a:prstGeom>
          <a:noFill/>
        </p:spPr>
        <p:txBody>
          <a:bodyPr wrap="none" rtlCol="0">
            <a:spAutoFit/>
          </a:bodyPr>
          <a:lstStyle/>
          <a:p>
            <a:r>
              <a:rPr lang="en-US" sz="2800" b="1" dirty="0">
                <a:latin typeface="Amasis MT Pro Black" panose="02040A04050005020304" pitchFamily="18" charset="0"/>
              </a:rPr>
              <a:t>CREATING REGISTRATION PROGRAM</a:t>
            </a:r>
          </a:p>
        </p:txBody>
      </p:sp>
      <p:sp>
        <p:nvSpPr>
          <p:cNvPr id="7" name="TextBox 6">
            <a:extLst>
              <a:ext uri="{FF2B5EF4-FFF2-40B4-BE49-F238E27FC236}">
                <a16:creationId xmlns:a16="http://schemas.microsoft.com/office/drawing/2014/main" id="{5802BD3A-DCBC-F676-9C27-9CA34BD5584E}"/>
              </a:ext>
            </a:extLst>
          </p:cNvPr>
          <p:cNvSpPr txBox="1"/>
          <p:nvPr/>
        </p:nvSpPr>
        <p:spPr>
          <a:xfrm>
            <a:off x="2256846" y="1066800"/>
            <a:ext cx="5011308" cy="923330"/>
          </a:xfrm>
          <a:prstGeom prst="rect">
            <a:avLst/>
          </a:prstGeom>
          <a:noFill/>
        </p:spPr>
        <p:txBody>
          <a:bodyPr wrap="none" rtlCol="0">
            <a:spAutoFit/>
          </a:bodyPr>
          <a:lstStyle/>
          <a:p>
            <a:r>
              <a:rPr lang="en-US" b="1" i="0" u="sng" dirty="0">
                <a:solidFill>
                  <a:srgbClr val="2C2C51"/>
                </a:solidFill>
                <a:effectLst/>
                <a:highlight>
                  <a:srgbClr val="FFFFFF"/>
                </a:highlight>
                <a:latin typeface="Poppins" panose="00000500000000000000" pitchFamily="2" charset="0"/>
              </a:rPr>
              <a:t>8 Steps to Create a Program Registration</a:t>
            </a:r>
          </a:p>
          <a:p>
            <a:endParaRPr lang="en-US" b="1" i="0" dirty="0">
              <a:solidFill>
                <a:srgbClr val="2C2C51"/>
              </a:solidFill>
              <a:effectLst/>
              <a:highlight>
                <a:srgbClr val="FFFFFF"/>
              </a:highlight>
              <a:latin typeface="Poppins" panose="00000500000000000000" pitchFamily="2" charset="0"/>
            </a:endParaRPr>
          </a:p>
          <a:p>
            <a:endParaRPr lang="en-US" dirty="0"/>
          </a:p>
        </p:txBody>
      </p:sp>
      <p:sp>
        <p:nvSpPr>
          <p:cNvPr id="8" name="TextBox 7">
            <a:extLst>
              <a:ext uri="{FF2B5EF4-FFF2-40B4-BE49-F238E27FC236}">
                <a16:creationId xmlns:a16="http://schemas.microsoft.com/office/drawing/2014/main" id="{E9CFEA60-D19B-882F-8C50-83BECD40BB4C}"/>
              </a:ext>
            </a:extLst>
          </p:cNvPr>
          <p:cNvSpPr txBox="1"/>
          <p:nvPr/>
        </p:nvSpPr>
        <p:spPr>
          <a:xfrm>
            <a:off x="762000" y="1676400"/>
            <a:ext cx="8001000" cy="7848302"/>
          </a:xfrm>
          <a:prstGeom prst="rect">
            <a:avLst/>
          </a:prstGeom>
          <a:noFill/>
        </p:spPr>
        <p:txBody>
          <a:bodyPr wrap="square" rtlCol="0">
            <a:spAutoFit/>
          </a:bodyPr>
          <a:lstStyle/>
          <a:p>
            <a:pPr algn="l"/>
            <a:r>
              <a:rPr lang="en-US" b="1" i="0" dirty="0">
                <a:solidFill>
                  <a:srgbClr val="4F5660"/>
                </a:solidFill>
                <a:effectLst/>
                <a:highlight>
                  <a:srgbClr val="FFFFFF"/>
                </a:highlight>
                <a:latin typeface="Open Sans" panose="020B0606030504020204" pitchFamily="34" charset="0"/>
              </a:rPr>
              <a:t>Step 1: </a:t>
            </a:r>
            <a:r>
              <a:rPr lang="en-US" b="1" i="0" u="none" strike="noStrike" dirty="0">
                <a:solidFill>
                  <a:srgbClr val="70AF5F"/>
                </a:solidFill>
                <a:effectLst/>
                <a:highlight>
                  <a:srgbClr val="FFFFFF"/>
                </a:highlight>
                <a:latin typeface="Open Sans" panose="020B0606030504020204" pitchFamily="34" charset="0"/>
                <a:hlinkClick r:id="rId2"/>
              </a:rPr>
              <a:t>Program Setup </a:t>
            </a:r>
            <a:r>
              <a:rPr lang="en-US" b="1" i="0" dirty="0">
                <a:solidFill>
                  <a:srgbClr val="4F5660"/>
                </a:solidFill>
                <a:effectLst/>
                <a:highlight>
                  <a:srgbClr val="FFFFFF"/>
                </a:highlight>
                <a:latin typeface="Open Sans" panose="020B0606030504020204" pitchFamily="34" charset="0"/>
              </a:rPr>
              <a:t>🎥</a:t>
            </a:r>
            <a:endParaRPr lang="en-US" b="0" i="0" dirty="0">
              <a:solidFill>
                <a:srgbClr val="4F5660"/>
              </a:solidFill>
              <a:effectLst/>
              <a:highlight>
                <a:srgbClr val="FFFFFF"/>
              </a:highlight>
              <a:latin typeface="Open Sans" panose="020B0606030504020204" pitchFamily="34" charset="0"/>
            </a:endParaRPr>
          </a:p>
          <a:p>
            <a:pPr algn="l">
              <a:buFont typeface="Arial" panose="020B0604020202020204" pitchFamily="34" charset="0"/>
              <a:buChar char="•"/>
            </a:pPr>
            <a:r>
              <a:rPr lang="en-US" b="0" i="0" dirty="0">
                <a:solidFill>
                  <a:srgbClr val="4F5660"/>
                </a:solidFill>
                <a:effectLst/>
                <a:highlight>
                  <a:srgbClr val="FFFFFF"/>
                </a:highlight>
                <a:latin typeface="Open Sans" panose="020B0606030504020204" pitchFamily="34" charset="0"/>
              </a:rPr>
              <a:t>This article will demonstrate how you can create the 'shell' of a program and input all of the basic settings based off of your Clubs preference.</a:t>
            </a:r>
          </a:p>
          <a:p>
            <a:pPr algn="l"/>
            <a:r>
              <a:rPr lang="en-US" b="1" i="0" dirty="0">
                <a:solidFill>
                  <a:srgbClr val="4F5660"/>
                </a:solidFill>
                <a:effectLst/>
                <a:highlight>
                  <a:srgbClr val="FFFFFF"/>
                </a:highlight>
                <a:latin typeface="-apple-system"/>
              </a:rPr>
              <a:t>Step 2: </a:t>
            </a:r>
            <a:r>
              <a:rPr lang="en-US" b="1" i="0" u="none" strike="noStrike" dirty="0">
                <a:solidFill>
                  <a:srgbClr val="70AF5F"/>
                </a:solidFill>
                <a:effectLst/>
                <a:highlight>
                  <a:srgbClr val="FFFFFF"/>
                </a:highlight>
                <a:latin typeface="-apple-system"/>
                <a:hlinkClick r:id="rId3"/>
              </a:rPr>
              <a:t>Registration Form </a:t>
            </a:r>
            <a:r>
              <a:rPr lang="en-US" b="1" i="0" dirty="0">
                <a:solidFill>
                  <a:srgbClr val="4F5660"/>
                </a:solidFill>
                <a:effectLst/>
                <a:highlight>
                  <a:srgbClr val="FFFFFF"/>
                </a:highlight>
                <a:latin typeface="Open Sans" panose="020B0606030504020204" pitchFamily="34" charset="0"/>
              </a:rPr>
              <a:t>🎥</a:t>
            </a:r>
            <a:endParaRPr lang="en-US" b="0" i="0" dirty="0">
              <a:solidFill>
                <a:srgbClr val="4F5660"/>
              </a:solidFill>
              <a:effectLst/>
              <a:highlight>
                <a:srgbClr val="FFFFFF"/>
              </a:highlight>
              <a:latin typeface="Open Sans" panose="020B0606030504020204" pitchFamily="34" charset="0"/>
            </a:endParaRPr>
          </a:p>
          <a:p>
            <a:pPr algn="l">
              <a:buFont typeface="Arial" panose="020B0604020202020204" pitchFamily="34" charset="0"/>
              <a:buChar char="•"/>
            </a:pPr>
            <a:r>
              <a:rPr lang="en-US" b="0" i="0" dirty="0">
                <a:solidFill>
                  <a:srgbClr val="4F5660"/>
                </a:solidFill>
                <a:effectLst/>
                <a:highlight>
                  <a:srgbClr val="FFFFFF"/>
                </a:highlight>
                <a:latin typeface="Open Sans" panose="020B0606030504020204" pitchFamily="34" charset="0"/>
              </a:rPr>
              <a:t>Registration Forms, an integral step of the registration, can be used for questions you want answered by the registrants, such as T-Shirt Size, or preferred team. As well as can be used for uploading documents such as Birth Certificates.</a:t>
            </a:r>
          </a:p>
          <a:p>
            <a:pPr algn="l"/>
            <a:r>
              <a:rPr lang="en-US" b="1" i="0" dirty="0">
                <a:solidFill>
                  <a:srgbClr val="4F5660"/>
                </a:solidFill>
                <a:effectLst/>
                <a:highlight>
                  <a:srgbClr val="FFFFFF"/>
                </a:highlight>
                <a:latin typeface="-apple-system"/>
              </a:rPr>
              <a:t>Step 3: </a:t>
            </a:r>
            <a:r>
              <a:rPr lang="en-US" b="1" i="0" u="none" strike="noStrike" dirty="0">
                <a:solidFill>
                  <a:srgbClr val="70AF5F"/>
                </a:solidFill>
                <a:effectLst/>
                <a:highlight>
                  <a:srgbClr val="FFFFFF"/>
                </a:highlight>
                <a:latin typeface="-apple-system"/>
                <a:hlinkClick r:id="rId4"/>
              </a:rPr>
              <a:t>Registration Fees </a:t>
            </a:r>
            <a:r>
              <a:rPr lang="en-US" b="1" i="0" dirty="0">
                <a:solidFill>
                  <a:srgbClr val="4F5660"/>
                </a:solidFill>
                <a:effectLst/>
                <a:highlight>
                  <a:srgbClr val="FFFFFF"/>
                </a:highlight>
                <a:latin typeface="Open Sans" panose="020B0606030504020204" pitchFamily="34" charset="0"/>
              </a:rPr>
              <a:t>🎥</a:t>
            </a:r>
            <a:endParaRPr lang="en-US" b="0" i="0" dirty="0">
              <a:solidFill>
                <a:srgbClr val="4F5660"/>
              </a:solidFill>
              <a:effectLst/>
              <a:highlight>
                <a:srgbClr val="FFFFFF"/>
              </a:highlight>
              <a:latin typeface="Open Sans" panose="020B0606030504020204" pitchFamily="34" charset="0"/>
            </a:endParaRPr>
          </a:p>
          <a:p>
            <a:pPr algn="l">
              <a:buFont typeface="Arial" panose="020B0604020202020204" pitchFamily="34" charset="0"/>
              <a:buChar char="•"/>
            </a:pPr>
            <a:r>
              <a:rPr lang="en-US" b="0" i="0" dirty="0">
                <a:solidFill>
                  <a:srgbClr val="4F5660"/>
                </a:solidFill>
                <a:effectLst/>
                <a:highlight>
                  <a:srgbClr val="FFFFFF"/>
                </a:highlight>
                <a:latin typeface="Open Sans" panose="020B0606030504020204" pitchFamily="34" charset="0"/>
              </a:rPr>
              <a:t>This article will demonstrate how to set up your fees for the registration so you can collect money.</a:t>
            </a:r>
          </a:p>
          <a:p>
            <a:pPr algn="l"/>
            <a:r>
              <a:rPr lang="en-US" b="1" i="0" dirty="0">
                <a:solidFill>
                  <a:srgbClr val="4F5660"/>
                </a:solidFill>
                <a:effectLst/>
                <a:highlight>
                  <a:srgbClr val="FFFFFF"/>
                </a:highlight>
                <a:latin typeface="-apple-system"/>
              </a:rPr>
              <a:t>Step 4: </a:t>
            </a:r>
            <a:r>
              <a:rPr lang="en-US" b="1" i="0" u="none" strike="noStrike" dirty="0">
                <a:solidFill>
                  <a:srgbClr val="70AF5F"/>
                </a:solidFill>
                <a:effectLst/>
                <a:highlight>
                  <a:srgbClr val="FFFFFF"/>
                </a:highlight>
                <a:latin typeface="-apple-system"/>
                <a:hlinkClick r:id="rId5"/>
              </a:rPr>
              <a:t>Appearance </a:t>
            </a:r>
            <a:r>
              <a:rPr lang="en-US" b="1" i="0" dirty="0">
                <a:solidFill>
                  <a:srgbClr val="4F5660"/>
                </a:solidFill>
                <a:effectLst/>
                <a:highlight>
                  <a:srgbClr val="FFFFFF"/>
                </a:highlight>
                <a:latin typeface="Open Sans" panose="020B0606030504020204" pitchFamily="34" charset="0"/>
              </a:rPr>
              <a:t>🎥</a:t>
            </a:r>
            <a:endParaRPr lang="en-US" b="0" i="0" dirty="0">
              <a:solidFill>
                <a:srgbClr val="4F5660"/>
              </a:solidFill>
              <a:effectLst/>
              <a:highlight>
                <a:srgbClr val="FFFFFF"/>
              </a:highlight>
              <a:latin typeface="Open Sans" panose="020B0606030504020204" pitchFamily="34" charset="0"/>
            </a:endParaRPr>
          </a:p>
          <a:p>
            <a:pPr algn="l">
              <a:buFont typeface="Arial" panose="020B0604020202020204" pitchFamily="34" charset="0"/>
              <a:buChar char="•"/>
            </a:pPr>
            <a:r>
              <a:rPr lang="en-US" b="0" i="0" dirty="0">
                <a:solidFill>
                  <a:srgbClr val="4F5660"/>
                </a:solidFill>
                <a:effectLst/>
                <a:highlight>
                  <a:srgbClr val="FFFFFF"/>
                </a:highlight>
                <a:latin typeface="Open Sans" panose="020B0606030504020204" pitchFamily="34" charset="0"/>
              </a:rPr>
              <a:t>This article will demonstrate how you can customize the look and feel of your program registration to fall more inline with your club’s colors and appearance.</a:t>
            </a:r>
          </a:p>
          <a:p>
            <a:pPr algn="l"/>
            <a:r>
              <a:rPr lang="en-US" b="1" i="0" dirty="0">
                <a:solidFill>
                  <a:srgbClr val="4F5660"/>
                </a:solidFill>
                <a:effectLst/>
                <a:highlight>
                  <a:srgbClr val="FFFFFF"/>
                </a:highlight>
                <a:latin typeface="-apple-system"/>
              </a:rPr>
              <a:t>Step 5: </a:t>
            </a:r>
            <a:r>
              <a:rPr lang="en-US" b="1" i="0" u="none" strike="noStrike" dirty="0">
                <a:solidFill>
                  <a:srgbClr val="70AF5F"/>
                </a:solidFill>
                <a:effectLst/>
                <a:highlight>
                  <a:srgbClr val="FFFFFF"/>
                </a:highlight>
                <a:latin typeface="-apple-system"/>
                <a:hlinkClick r:id="rId6"/>
              </a:rPr>
              <a:t>Features </a:t>
            </a:r>
            <a:r>
              <a:rPr lang="en-US" b="1" i="0" dirty="0">
                <a:solidFill>
                  <a:srgbClr val="4F5660"/>
                </a:solidFill>
                <a:effectLst/>
                <a:highlight>
                  <a:srgbClr val="FFFFFF"/>
                </a:highlight>
                <a:latin typeface="Open Sans" panose="020B0606030504020204" pitchFamily="34" charset="0"/>
              </a:rPr>
              <a:t>🎥</a:t>
            </a:r>
            <a:endParaRPr lang="en-US" b="0" i="0" dirty="0">
              <a:solidFill>
                <a:srgbClr val="4F5660"/>
              </a:solidFill>
              <a:effectLst/>
              <a:highlight>
                <a:srgbClr val="FFFFFF"/>
              </a:highlight>
              <a:latin typeface="Open Sans" panose="020B0606030504020204" pitchFamily="34" charset="0"/>
            </a:endParaRPr>
          </a:p>
          <a:p>
            <a:pPr algn="l">
              <a:buFont typeface="Arial" panose="020B0604020202020204" pitchFamily="34" charset="0"/>
              <a:buChar char="•"/>
            </a:pPr>
            <a:r>
              <a:rPr lang="en-US" b="0" i="0" dirty="0">
                <a:solidFill>
                  <a:srgbClr val="4F5660"/>
                </a:solidFill>
                <a:effectLst/>
                <a:highlight>
                  <a:srgbClr val="FFFFFF"/>
                </a:highlight>
                <a:latin typeface="Open Sans" panose="020B0606030504020204" pitchFamily="34" charset="0"/>
              </a:rPr>
              <a:t>While not required, Features can be an extremely useful tool for adding supplemental costs, or discounts, to a program registration.</a:t>
            </a:r>
          </a:p>
          <a:p>
            <a:pPr algn="l"/>
            <a:r>
              <a:rPr lang="en-US" b="1" i="0" dirty="0">
                <a:solidFill>
                  <a:srgbClr val="4F5660"/>
                </a:solidFill>
                <a:effectLst/>
                <a:highlight>
                  <a:srgbClr val="FFFFFF"/>
                </a:highlight>
                <a:latin typeface="-apple-system"/>
              </a:rPr>
              <a:t>Step 6: </a:t>
            </a:r>
            <a:r>
              <a:rPr lang="en-US" b="1" i="0" u="none" strike="noStrike" dirty="0">
                <a:solidFill>
                  <a:srgbClr val="70AF5F"/>
                </a:solidFill>
                <a:effectLst/>
                <a:highlight>
                  <a:srgbClr val="FFFFFF"/>
                </a:highlight>
                <a:latin typeface="-apple-system"/>
                <a:hlinkClick r:id="rId7"/>
              </a:rPr>
              <a:t>Adding a Birth Certificate </a:t>
            </a:r>
            <a:r>
              <a:rPr lang="en-US" b="1" i="0" dirty="0">
                <a:solidFill>
                  <a:srgbClr val="4F5660"/>
                </a:solidFill>
                <a:effectLst/>
                <a:highlight>
                  <a:srgbClr val="FFFFFF"/>
                </a:highlight>
                <a:latin typeface="Open Sans" panose="020B0606030504020204" pitchFamily="34" charset="0"/>
              </a:rPr>
              <a:t>🎥</a:t>
            </a:r>
            <a:endParaRPr lang="en-US" b="0" i="0" dirty="0">
              <a:solidFill>
                <a:srgbClr val="4F5660"/>
              </a:solidFill>
              <a:effectLst/>
              <a:highlight>
                <a:srgbClr val="FFFFFF"/>
              </a:highlight>
              <a:latin typeface="Open Sans" panose="020B0606030504020204" pitchFamily="34" charset="0"/>
            </a:endParaRPr>
          </a:p>
          <a:p>
            <a:pPr algn="l">
              <a:buFont typeface="Arial" panose="020B0604020202020204" pitchFamily="34" charset="0"/>
              <a:buChar char="•"/>
            </a:pPr>
            <a:r>
              <a:rPr lang="en-US" b="0" i="0" dirty="0">
                <a:solidFill>
                  <a:srgbClr val="4F5660"/>
                </a:solidFill>
                <a:effectLst/>
                <a:highlight>
                  <a:srgbClr val="FFFFFF"/>
                </a:highlight>
                <a:latin typeface="Open Sans" panose="020B0606030504020204" pitchFamily="34" charset="0"/>
              </a:rPr>
              <a:t>This article will demonstrate how to set up a Birth Certificate Repository for collection during registration.</a:t>
            </a:r>
          </a:p>
          <a:p>
            <a:pPr algn="l"/>
            <a:r>
              <a:rPr lang="en-US" b="1" i="0" dirty="0">
                <a:solidFill>
                  <a:srgbClr val="4F5660"/>
                </a:solidFill>
                <a:effectLst/>
                <a:highlight>
                  <a:srgbClr val="FFFFFF"/>
                </a:highlight>
                <a:latin typeface="-apple-system"/>
              </a:rPr>
              <a:t>Step 7: </a:t>
            </a:r>
            <a:r>
              <a:rPr lang="en-US" b="1" i="0" u="none" strike="noStrike" dirty="0">
                <a:solidFill>
                  <a:srgbClr val="70AF5F"/>
                </a:solidFill>
                <a:effectLst/>
                <a:highlight>
                  <a:srgbClr val="FFFFFF"/>
                </a:highlight>
                <a:latin typeface="-apple-system"/>
                <a:hlinkClick r:id="rId8"/>
              </a:rPr>
              <a:t>Adding Medical Release Forms</a:t>
            </a:r>
            <a:endParaRPr lang="en-US" b="0" i="0" dirty="0">
              <a:solidFill>
                <a:srgbClr val="4F5660"/>
              </a:solidFill>
              <a:effectLst/>
              <a:highlight>
                <a:srgbClr val="FFFFFF"/>
              </a:highlight>
              <a:latin typeface="Open Sans" panose="020B0606030504020204" pitchFamily="34" charset="0"/>
            </a:endParaRPr>
          </a:p>
          <a:p>
            <a:pPr algn="l">
              <a:buFont typeface="Arial" panose="020B0604020202020204" pitchFamily="34" charset="0"/>
              <a:buChar char="•"/>
            </a:pPr>
            <a:r>
              <a:rPr lang="en-US" b="0" i="0" dirty="0">
                <a:solidFill>
                  <a:srgbClr val="4F5660"/>
                </a:solidFill>
                <a:effectLst/>
                <a:highlight>
                  <a:srgbClr val="FFFFFF"/>
                </a:highlight>
                <a:latin typeface="Open Sans" panose="020B0606030504020204" pitchFamily="34" charset="0"/>
              </a:rPr>
              <a:t>This article will demonstrate how to set up a form to gather and collect health care provider information</a:t>
            </a:r>
          </a:p>
          <a:p>
            <a:pPr algn="l"/>
            <a:r>
              <a:rPr lang="en-US" b="1" i="0" dirty="0">
                <a:solidFill>
                  <a:srgbClr val="4F5660"/>
                </a:solidFill>
                <a:effectLst/>
                <a:highlight>
                  <a:srgbClr val="FFFFFF"/>
                </a:highlight>
                <a:latin typeface="Open Sans" panose="020B0606030504020204" pitchFamily="34" charset="0"/>
              </a:rPr>
              <a:t>Step 8: </a:t>
            </a:r>
            <a:r>
              <a:rPr lang="en-US" b="1" i="0" u="none" strike="noStrike" dirty="0">
                <a:solidFill>
                  <a:srgbClr val="70AF5F"/>
                </a:solidFill>
                <a:effectLst/>
                <a:highlight>
                  <a:srgbClr val="FFFFFF"/>
                </a:highlight>
                <a:latin typeface="Open Sans" panose="020B0606030504020204" pitchFamily="34" charset="0"/>
                <a:hlinkClick r:id="rId9"/>
              </a:rPr>
              <a:t>Opening a Program Registration </a:t>
            </a:r>
            <a:r>
              <a:rPr lang="en-US" b="1" i="0" dirty="0">
                <a:solidFill>
                  <a:srgbClr val="4F5660"/>
                </a:solidFill>
                <a:effectLst/>
                <a:highlight>
                  <a:srgbClr val="FFFFFF"/>
                </a:highlight>
                <a:latin typeface="Open Sans" panose="020B0606030504020204" pitchFamily="34" charset="0"/>
              </a:rPr>
              <a:t>🎥</a:t>
            </a:r>
            <a:endParaRPr lang="en-US" b="0" i="0" dirty="0">
              <a:solidFill>
                <a:srgbClr val="4F5660"/>
              </a:solidFill>
              <a:effectLst/>
              <a:highlight>
                <a:srgbClr val="FFFFFF"/>
              </a:highlight>
              <a:latin typeface="Open Sans" panose="020B0606030504020204" pitchFamily="34" charset="0"/>
            </a:endParaRPr>
          </a:p>
          <a:p>
            <a:pPr algn="l">
              <a:buFont typeface="Arial" panose="020B0604020202020204" pitchFamily="34" charset="0"/>
              <a:buChar char="•"/>
            </a:pPr>
            <a:r>
              <a:rPr lang="en-US" b="0" i="0" dirty="0">
                <a:solidFill>
                  <a:srgbClr val="4F5660"/>
                </a:solidFill>
                <a:effectLst/>
                <a:highlight>
                  <a:srgbClr val="FFFFFF"/>
                </a:highlight>
                <a:latin typeface="Open Sans" panose="020B0606030504020204" pitchFamily="34" charset="0"/>
              </a:rPr>
              <a:t>The final step, opening your registration so your registrants can complete the program!</a:t>
            </a:r>
          </a:p>
          <a:p>
            <a:endParaRPr lang="en-US" dirty="0"/>
          </a:p>
        </p:txBody>
      </p:sp>
    </p:spTree>
    <p:extLst>
      <p:ext uri="{BB962C8B-B14F-4D97-AF65-F5344CB8AC3E}">
        <p14:creationId xmlns:p14="http://schemas.microsoft.com/office/powerpoint/2010/main" val="1756441188"/>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7F537B-5400-7963-D1C2-C9D0E935CB0B}"/>
              </a:ext>
            </a:extLst>
          </p:cNvPr>
          <p:cNvSpPr txBox="1"/>
          <p:nvPr/>
        </p:nvSpPr>
        <p:spPr>
          <a:xfrm>
            <a:off x="990600" y="1143000"/>
            <a:ext cx="8318046" cy="7201972"/>
          </a:xfrm>
          <a:prstGeom prst="rect">
            <a:avLst/>
          </a:prstGeom>
          <a:noFill/>
        </p:spPr>
        <p:txBody>
          <a:bodyPr wrap="none" rtlCol="0">
            <a:spAutoFit/>
          </a:bodyPr>
          <a:lstStyle/>
          <a:p>
            <a:pPr algn="ctr"/>
            <a:r>
              <a:rPr lang="en-US" sz="6600" b="1" dirty="0">
                <a:latin typeface="Amasis MT Pro Black" panose="02040A04050005020304" pitchFamily="18" charset="0"/>
              </a:rPr>
              <a:t>CLONE AN </a:t>
            </a:r>
          </a:p>
          <a:p>
            <a:pPr algn="ctr"/>
            <a:r>
              <a:rPr lang="en-US" sz="6600" b="1" dirty="0">
                <a:latin typeface="Amasis MT Pro Black" panose="02040A04050005020304" pitchFamily="18" charset="0"/>
              </a:rPr>
              <a:t>EVENT/PROGRAM</a:t>
            </a:r>
          </a:p>
          <a:p>
            <a:pPr algn="ctr"/>
            <a:endParaRPr lang="en-US" sz="6600" b="1" dirty="0">
              <a:latin typeface="Amasis MT Pro Black" panose="02040A04050005020304" pitchFamily="18" charset="0"/>
            </a:endParaRPr>
          </a:p>
          <a:p>
            <a:pPr algn="ctr"/>
            <a:r>
              <a:rPr lang="en-US" sz="6600" b="1" dirty="0">
                <a:latin typeface="Amasis MT Pro Black" panose="02040A04050005020304" pitchFamily="18" charset="0"/>
              </a:rPr>
              <a:t>OR</a:t>
            </a:r>
          </a:p>
          <a:p>
            <a:pPr algn="ctr"/>
            <a:endParaRPr lang="en-US" sz="6600" b="1" dirty="0">
              <a:latin typeface="Amasis MT Pro Black" panose="02040A04050005020304" pitchFamily="18" charset="0"/>
            </a:endParaRPr>
          </a:p>
          <a:p>
            <a:pPr algn="ctr"/>
            <a:r>
              <a:rPr lang="en-US" sz="6600" b="1" dirty="0">
                <a:latin typeface="Amasis MT Pro Black" panose="02040A04050005020304" pitchFamily="18" charset="0"/>
              </a:rPr>
              <a:t>CREATE AN </a:t>
            </a:r>
          </a:p>
          <a:p>
            <a:pPr algn="ctr"/>
            <a:r>
              <a:rPr lang="en-US" sz="6600" b="1" dirty="0">
                <a:latin typeface="Amasis MT Pro Black" panose="02040A04050005020304" pitchFamily="18" charset="0"/>
              </a:rPr>
              <a:t>EVENT/PROGRAM</a:t>
            </a:r>
          </a:p>
        </p:txBody>
      </p:sp>
    </p:spTree>
    <p:extLst>
      <p:ext uri="{BB962C8B-B14F-4D97-AF65-F5344CB8AC3E}">
        <p14:creationId xmlns:p14="http://schemas.microsoft.com/office/powerpoint/2010/main" val="2995808120"/>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F2564D-AE2D-EE3B-A09B-025DF79F00F1}"/>
              </a:ext>
            </a:extLst>
          </p:cNvPr>
          <p:cNvSpPr txBox="1"/>
          <p:nvPr/>
        </p:nvSpPr>
        <p:spPr>
          <a:xfrm>
            <a:off x="457200" y="838200"/>
            <a:ext cx="9144000" cy="2431435"/>
          </a:xfrm>
          <a:prstGeom prst="rect">
            <a:avLst/>
          </a:prstGeom>
          <a:noFill/>
        </p:spPr>
        <p:txBody>
          <a:bodyPr wrap="square">
            <a:spAutoFit/>
          </a:bodyPr>
          <a:lstStyle/>
          <a:p>
            <a:pPr algn="l"/>
            <a:endParaRPr lang="en-US" sz="2000" b="0" i="0" u="none" strike="noStrike" baseline="0" dirty="0">
              <a:solidFill>
                <a:srgbClr val="000000"/>
              </a:solidFill>
              <a:latin typeface="Open Sans" panose="020B0606030504020204" pitchFamily="34" charset="0"/>
            </a:endParaRPr>
          </a:p>
          <a:p>
            <a:r>
              <a:rPr lang="en-US" sz="3600" b="1" i="0" u="none" strike="noStrike" baseline="0" dirty="0">
                <a:solidFill>
                  <a:srgbClr val="122D6D"/>
                </a:solidFill>
                <a:latin typeface="Open Sans" panose="020B0606030504020204" pitchFamily="34" charset="0"/>
              </a:rPr>
              <a:t>Clone 25/26 Internal Roster Event</a:t>
            </a:r>
          </a:p>
          <a:p>
            <a:endParaRPr lang="en-US" sz="3600" b="0" i="0" u="none" strike="noStrike" baseline="0" dirty="0">
              <a:solidFill>
                <a:srgbClr val="122D6D"/>
              </a:solidFill>
              <a:latin typeface="Open Sans" panose="020B0606030504020204" pitchFamily="34" charset="0"/>
            </a:endParaRPr>
          </a:p>
          <a:p>
            <a:r>
              <a:rPr lang="en-US" sz="2800" b="1" i="0" u="none" strike="noStrike" baseline="0" dirty="0">
                <a:solidFill>
                  <a:srgbClr val="403D41"/>
                </a:solidFill>
                <a:latin typeface="Open Sans" panose="020B0606030504020204" pitchFamily="34" charset="0"/>
              </a:rPr>
              <a:t>Step 1:</a:t>
            </a:r>
          </a:p>
          <a:p>
            <a:r>
              <a:rPr lang="en-US" sz="1600" b="0" i="0" u="none" strike="noStrike" baseline="0" dirty="0">
                <a:solidFill>
                  <a:srgbClr val="000000"/>
                </a:solidFill>
                <a:latin typeface="Open Sans" panose="020B0606030504020204" pitchFamily="34" charset="0"/>
              </a:rPr>
              <a:t>Clone over internal rostering event for 2025/2026. </a:t>
            </a:r>
            <a:r>
              <a:rPr lang="en-US" sz="3200" b="0" i="0" u="none" strike="noStrike" baseline="0" dirty="0">
                <a:solidFill>
                  <a:srgbClr val="FFFFFF"/>
                </a:solidFill>
                <a:latin typeface="Open Sans" panose="020B0606030504020204" pitchFamily="34" charset="0"/>
              </a:rPr>
              <a:t>3</a:t>
            </a:r>
          </a:p>
        </p:txBody>
      </p:sp>
      <p:pic>
        <p:nvPicPr>
          <p:cNvPr id="6" name="Picture 5" descr="A screenshot of a computer&#10;&#10;Description automatically generated">
            <a:extLst>
              <a:ext uri="{FF2B5EF4-FFF2-40B4-BE49-F238E27FC236}">
                <a16:creationId xmlns:a16="http://schemas.microsoft.com/office/drawing/2014/main" id="{437E8A3E-081E-520F-4C1C-ED3B29F37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05200"/>
            <a:ext cx="9906000" cy="4579782"/>
          </a:xfrm>
          <a:prstGeom prst="rect">
            <a:avLst/>
          </a:prstGeom>
        </p:spPr>
      </p:pic>
      <p:cxnSp>
        <p:nvCxnSpPr>
          <p:cNvPr id="7" name="Straight Arrow Connector 6">
            <a:extLst>
              <a:ext uri="{FF2B5EF4-FFF2-40B4-BE49-F238E27FC236}">
                <a16:creationId xmlns:a16="http://schemas.microsoft.com/office/drawing/2014/main" id="{EE33A09B-91E5-F101-3BC4-25974ACBA6BA}"/>
              </a:ext>
            </a:extLst>
          </p:cNvPr>
          <p:cNvCxnSpPr>
            <a:cxnSpLocks/>
          </p:cNvCxnSpPr>
          <p:nvPr/>
        </p:nvCxnSpPr>
        <p:spPr>
          <a:xfrm>
            <a:off x="8305800" y="5257800"/>
            <a:ext cx="457200" cy="1143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1775239"/>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43051474-45C0-A7DA-B556-003F3A5C4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2" y="2523565"/>
            <a:ext cx="10058400" cy="7467600"/>
          </a:xfrm>
          <a:prstGeom prst="rect">
            <a:avLst/>
          </a:prstGeom>
        </p:spPr>
      </p:pic>
      <p:sp>
        <p:nvSpPr>
          <p:cNvPr id="4" name="TextBox 3">
            <a:extLst>
              <a:ext uri="{FF2B5EF4-FFF2-40B4-BE49-F238E27FC236}">
                <a16:creationId xmlns:a16="http://schemas.microsoft.com/office/drawing/2014/main" id="{8C4F7191-7FC0-A8A4-CE33-BC7F2791A258}"/>
              </a:ext>
            </a:extLst>
          </p:cNvPr>
          <p:cNvSpPr txBox="1"/>
          <p:nvPr/>
        </p:nvSpPr>
        <p:spPr>
          <a:xfrm>
            <a:off x="337697" y="609600"/>
            <a:ext cx="9374041" cy="584775"/>
          </a:xfrm>
          <a:prstGeom prst="rect">
            <a:avLst/>
          </a:prstGeom>
          <a:noFill/>
        </p:spPr>
        <p:txBody>
          <a:bodyPr wrap="none" rtlCol="0">
            <a:spAutoFit/>
          </a:bodyPr>
          <a:lstStyle/>
          <a:p>
            <a:r>
              <a:rPr lang="en-US" sz="3200" dirty="0">
                <a:latin typeface="Amasis MT Pro Black" panose="02040A04050005020304" pitchFamily="18" charset="0"/>
              </a:rPr>
              <a:t>UPDATE INTERNAL ROSTER INFORMATION</a:t>
            </a:r>
          </a:p>
        </p:txBody>
      </p:sp>
      <p:cxnSp>
        <p:nvCxnSpPr>
          <p:cNvPr id="7" name="Straight Arrow Connector 6">
            <a:extLst>
              <a:ext uri="{FF2B5EF4-FFF2-40B4-BE49-F238E27FC236}">
                <a16:creationId xmlns:a16="http://schemas.microsoft.com/office/drawing/2014/main" id="{574446C9-EF80-F6BC-BB24-70598A8BF32E}"/>
              </a:ext>
            </a:extLst>
          </p:cNvPr>
          <p:cNvCxnSpPr>
            <a:cxnSpLocks/>
          </p:cNvCxnSpPr>
          <p:nvPr/>
        </p:nvCxnSpPr>
        <p:spPr>
          <a:xfrm flipH="1">
            <a:off x="3962400" y="9067800"/>
            <a:ext cx="1371600" cy="457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36E5E5D2-58E3-08BF-50E2-8E8B9FA3658D}"/>
                  </a:ext>
                </a:extLst>
              </p14:cNvPr>
              <p14:cNvContentPartPr/>
              <p14:nvPr/>
            </p14:nvContentPartPr>
            <p14:xfrm>
              <a:off x="5601931" y="4615646"/>
              <a:ext cx="360" cy="360"/>
            </p14:xfrm>
          </p:contentPart>
        </mc:Choice>
        <mc:Fallback>
          <p:pic>
            <p:nvPicPr>
              <p:cNvPr id="2" name="Ink 1">
                <a:extLst>
                  <a:ext uri="{FF2B5EF4-FFF2-40B4-BE49-F238E27FC236}">
                    <a16:creationId xmlns:a16="http://schemas.microsoft.com/office/drawing/2014/main" id="{36E5E5D2-58E3-08BF-50E2-8E8B9FA3658D}"/>
                  </a:ext>
                </a:extLst>
              </p:cNvPr>
              <p:cNvPicPr/>
              <p:nvPr/>
            </p:nvPicPr>
            <p:blipFill>
              <a:blip r:embed="rId4"/>
              <a:stretch>
                <a:fillRect/>
              </a:stretch>
            </p:blipFill>
            <p:spPr>
              <a:xfrm>
                <a:off x="5539291" y="4552646"/>
                <a:ext cx="126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1BA19C9E-F4CE-D07E-FD64-88D439851CCD}"/>
                  </a:ext>
                </a:extLst>
              </p14:cNvPr>
              <p14:cNvContentPartPr/>
              <p14:nvPr/>
            </p14:nvContentPartPr>
            <p14:xfrm>
              <a:off x="4005691" y="4601246"/>
              <a:ext cx="360" cy="360"/>
            </p14:xfrm>
          </p:contentPart>
        </mc:Choice>
        <mc:Fallback>
          <p:pic>
            <p:nvPicPr>
              <p:cNvPr id="5" name="Ink 4">
                <a:extLst>
                  <a:ext uri="{FF2B5EF4-FFF2-40B4-BE49-F238E27FC236}">
                    <a16:creationId xmlns:a16="http://schemas.microsoft.com/office/drawing/2014/main" id="{1BA19C9E-F4CE-D07E-FD64-88D439851CCD}"/>
                  </a:ext>
                </a:extLst>
              </p:cNvPr>
              <p:cNvPicPr/>
              <p:nvPr/>
            </p:nvPicPr>
            <p:blipFill>
              <a:blip r:embed="rId4"/>
              <a:stretch>
                <a:fillRect/>
              </a:stretch>
            </p:blipFill>
            <p:spPr>
              <a:xfrm>
                <a:off x="3943051" y="4538246"/>
                <a:ext cx="126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F93D619F-A178-3632-B683-CDA10EB44987}"/>
                  </a:ext>
                </a:extLst>
              </p14:cNvPr>
              <p14:cNvContentPartPr/>
              <p14:nvPr/>
            </p14:nvContentPartPr>
            <p14:xfrm>
              <a:off x="4194331" y="7822886"/>
              <a:ext cx="360" cy="360"/>
            </p14:xfrm>
          </p:contentPart>
        </mc:Choice>
        <mc:Fallback>
          <p:pic>
            <p:nvPicPr>
              <p:cNvPr id="6" name="Ink 5">
                <a:extLst>
                  <a:ext uri="{FF2B5EF4-FFF2-40B4-BE49-F238E27FC236}">
                    <a16:creationId xmlns:a16="http://schemas.microsoft.com/office/drawing/2014/main" id="{F93D619F-A178-3632-B683-CDA10EB44987}"/>
                  </a:ext>
                </a:extLst>
              </p:cNvPr>
              <p:cNvPicPr/>
              <p:nvPr/>
            </p:nvPicPr>
            <p:blipFill>
              <a:blip r:embed="rId4"/>
              <a:stretch>
                <a:fillRect/>
              </a:stretch>
            </p:blipFill>
            <p:spPr>
              <a:xfrm>
                <a:off x="4131691" y="7759886"/>
                <a:ext cx="126000" cy="126000"/>
              </a:xfrm>
              <a:prstGeom prst="rect">
                <a:avLst/>
              </a:prstGeom>
            </p:spPr>
          </p:pic>
        </mc:Fallback>
      </mc:AlternateContent>
    </p:spTree>
    <p:extLst>
      <p:ext uri="{BB962C8B-B14F-4D97-AF65-F5344CB8AC3E}">
        <p14:creationId xmlns:p14="http://schemas.microsoft.com/office/powerpoint/2010/main" val="3593269088"/>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066543E5-09C7-A820-1029-D5D421D589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20537"/>
            <a:ext cx="10058400" cy="4617326"/>
          </a:xfrm>
          <a:prstGeom prst="rect">
            <a:avLst/>
          </a:prstGeom>
        </p:spPr>
      </p:pic>
      <p:cxnSp>
        <p:nvCxnSpPr>
          <p:cNvPr id="6" name="Straight Arrow Connector 5">
            <a:extLst>
              <a:ext uri="{FF2B5EF4-FFF2-40B4-BE49-F238E27FC236}">
                <a16:creationId xmlns:a16="http://schemas.microsoft.com/office/drawing/2014/main" id="{0990AC2B-B3A3-1A96-AC6F-9CB72FC86C60}"/>
              </a:ext>
            </a:extLst>
          </p:cNvPr>
          <p:cNvCxnSpPr>
            <a:cxnSpLocks/>
          </p:cNvCxnSpPr>
          <p:nvPr/>
        </p:nvCxnSpPr>
        <p:spPr>
          <a:xfrm>
            <a:off x="8839200" y="3886200"/>
            <a:ext cx="762000" cy="1143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DD78F15-E5E5-5208-9735-3A41C279D2BA}"/>
              </a:ext>
            </a:extLst>
          </p:cNvPr>
          <p:cNvSpPr txBox="1"/>
          <p:nvPr/>
        </p:nvSpPr>
        <p:spPr>
          <a:xfrm>
            <a:off x="2169378" y="838200"/>
            <a:ext cx="5719643" cy="646331"/>
          </a:xfrm>
          <a:prstGeom prst="rect">
            <a:avLst/>
          </a:prstGeom>
          <a:noFill/>
        </p:spPr>
        <p:txBody>
          <a:bodyPr wrap="none" rtlCol="0">
            <a:spAutoFit/>
          </a:bodyPr>
          <a:lstStyle/>
          <a:p>
            <a:r>
              <a:rPr lang="en-US" sz="3600" b="1" dirty="0">
                <a:latin typeface="Amasis MT Pro Black" panose="02040A04050005020304" pitchFamily="18" charset="0"/>
              </a:rPr>
              <a:t>CREATE A  NEW EVENT</a:t>
            </a:r>
          </a:p>
        </p:txBody>
      </p:sp>
    </p:spTree>
    <p:extLst>
      <p:ext uri="{BB962C8B-B14F-4D97-AF65-F5344CB8AC3E}">
        <p14:creationId xmlns:p14="http://schemas.microsoft.com/office/powerpoint/2010/main" val="4273545084"/>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F1BFF2B-567A-54F3-0CC6-53C1574DC6A1}"/>
              </a:ext>
            </a:extLst>
          </p:cNvPr>
          <p:cNvSpPr txBox="1"/>
          <p:nvPr/>
        </p:nvSpPr>
        <p:spPr>
          <a:xfrm>
            <a:off x="1279263" y="533400"/>
            <a:ext cx="7499874" cy="523220"/>
          </a:xfrm>
          <a:prstGeom prst="rect">
            <a:avLst/>
          </a:prstGeom>
          <a:noFill/>
        </p:spPr>
        <p:txBody>
          <a:bodyPr wrap="none" rtlCol="0">
            <a:spAutoFit/>
          </a:bodyPr>
          <a:lstStyle/>
          <a:p>
            <a:r>
              <a:rPr lang="en-US" sz="2800" b="1" dirty="0">
                <a:latin typeface="Amasis MT Pro Black" panose="02040A04050005020304" pitchFamily="18" charset="0"/>
              </a:rPr>
              <a:t>COMPLETE NEW EVENT INFORMATION</a:t>
            </a:r>
          </a:p>
        </p:txBody>
      </p:sp>
      <p:pic>
        <p:nvPicPr>
          <p:cNvPr id="16" name="Picture 15">
            <a:extLst>
              <a:ext uri="{FF2B5EF4-FFF2-40B4-BE49-F238E27FC236}">
                <a16:creationId xmlns:a16="http://schemas.microsoft.com/office/drawing/2014/main" id="{CFD420DC-BD6A-7B1B-76FA-FE0C18E7B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295400"/>
            <a:ext cx="8229600" cy="8610600"/>
          </a:xfrm>
          <a:prstGeom prst="rect">
            <a:avLst/>
          </a:prstGeom>
        </p:spPr>
      </p:pic>
    </p:spTree>
    <p:extLst>
      <p:ext uri="{BB962C8B-B14F-4D97-AF65-F5344CB8AC3E}">
        <p14:creationId xmlns:p14="http://schemas.microsoft.com/office/powerpoint/2010/main" val="3288571755"/>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6DA83F-7CA4-A54A-C6F0-EB2F13BC6901}"/>
              </a:ext>
            </a:extLst>
          </p:cNvPr>
          <p:cNvSpPr txBox="1"/>
          <p:nvPr/>
        </p:nvSpPr>
        <p:spPr>
          <a:xfrm>
            <a:off x="1119977" y="1828800"/>
            <a:ext cx="7818445" cy="5809283"/>
          </a:xfrm>
          <a:prstGeom prst="rect">
            <a:avLst/>
          </a:prstGeom>
          <a:noFill/>
          <a:ln>
            <a:solidFill>
              <a:schemeClr val="tx1"/>
            </a:solidFill>
          </a:ln>
        </p:spPr>
        <p:txBody>
          <a:bodyPr wrap="square" rtlCol="0">
            <a:spAutoFit/>
          </a:bodyPr>
          <a:lstStyle/>
          <a:p>
            <a:pPr marL="12065">
              <a:lnSpc>
                <a:spcPct val="100000"/>
              </a:lnSpc>
              <a:spcBef>
                <a:spcPts val="100"/>
              </a:spcBef>
              <a:tabLst>
                <a:tab pos="584835" algn="l"/>
              </a:tabLst>
            </a:pPr>
            <a:endParaRPr lang="en-US" sz="3600" dirty="0">
              <a:latin typeface="Calibri"/>
              <a:cs typeface="Calibri"/>
            </a:endParaRPr>
          </a:p>
          <a:p>
            <a:pPr marL="12065" algn="ctr">
              <a:lnSpc>
                <a:spcPct val="100000"/>
              </a:lnSpc>
              <a:spcBef>
                <a:spcPts val="100"/>
              </a:spcBef>
              <a:tabLst>
                <a:tab pos="584835" algn="l"/>
              </a:tabLst>
            </a:pPr>
            <a:r>
              <a:rPr lang="en-US" sz="4000" b="1" dirty="0">
                <a:solidFill>
                  <a:srgbClr val="0070C0"/>
                </a:solidFill>
                <a:latin typeface="Georgia Pro Cond Black" panose="020B0604020202020204" pitchFamily="18" charset="0"/>
                <a:cs typeface="Calibri"/>
              </a:rPr>
              <a:t>PRESENTER</a:t>
            </a:r>
          </a:p>
          <a:p>
            <a:pPr marL="12065" algn="ctr">
              <a:lnSpc>
                <a:spcPct val="100000"/>
              </a:lnSpc>
              <a:spcBef>
                <a:spcPts val="100"/>
              </a:spcBef>
              <a:tabLst>
                <a:tab pos="584835" algn="l"/>
              </a:tabLst>
            </a:pPr>
            <a:endParaRPr lang="en-US" sz="3600" b="1" dirty="0">
              <a:latin typeface="Georgia Pro Cond Black" panose="020B0604020202020204" pitchFamily="18" charset="0"/>
              <a:cs typeface="Calibri"/>
            </a:endParaRPr>
          </a:p>
          <a:p>
            <a:pPr marL="12065" algn="ctr">
              <a:lnSpc>
                <a:spcPct val="100000"/>
              </a:lnSpc>
              <a:spcBef>
                <a:spcPts val="100"/>
              </a:spcBef>
              <a:tabLst>
                <a:tab pos="584835" algn="l"/>
              </a:tabLst>
            </a:pPr>
            <a:r>
              <a:rPr lang="en-US" sz="3600" b="1" dirty="0">
                <a:latin typeface="Georgia Pro Cond Black" panose="020B0604020202020204" pitchFamily="18" charset="0"/>
                <a:cs typeface="Calibri"/>
              </a:rPr>
              <a:t>Sonia Kelly</a:t>
            </a:r>
          </a:p>
          <a:p>
            <a:pPr marL="12065" algn="ctr">
              <a:lnSpc>
                <a:spcPct val="100000"/>
              </a:lnSpc>
              <a:spcBef>
                <a:spcPts val="100"/>
              </a:spcBef>
              <a:tabLst>
                <a:tab pos="584835" algn="l"/>
              </a:tabLst>
            </a:pPr>
            <a:endParaRPr lang="en-US" sz="3600" b="1" dirty="0">
              <a:latin typeface="Georgia Pro Cond Black" panose="020B0604020202020204" pitchFamily="18" charset="0"/>
              <a:cs typeface="Calibri"/>
            </a:endParaRPr>
          </a:p>
          <a:p>
            <a:pPr marL="12065" algn="ctr">
              <a:lnSpc>
                <a:spcPct val="100000"/>
              </a:lnSpc>
              <a:spcBef>
                <a:spcPts val="100"/>
              </a:spcBef>
              <a:tabLst>
                <a:tab pos="584835" algn="l"/>
              </a:tabLst>
            </a:pPr>
            <a:r>
              <a:rPr lang="en-US" sz="3600" b="1" dirty="0">
                <a:latin typeface="Georgia Pro Cond Black" panose="020B0604020202020204" pitchFamily="18" charset="0"/>
                <a:cs typeface="Calibri"/>
              </a:rPr>
              <a:t>LIJSL</a:t>
            </a:r>
          </a:p>
          <a:p>
            <a:pPr marL="12065" algn="ctr">
              <a:lnSpc>
                <a:spcPct val="100000"/>
              </a:lnSpc>
              <a:spcBef>
                <a:spcPts val="100"/>
              </a:spcBef>
              <a:tabLst>
                <a:tab pos="584835" algn="l"/>
              </a:tabLst>
            </a:pPr>
            <a:r>
              <a:rPr lang="en-US" sz="3600" b="1" dirty="0">
                <a:latin typeface="Georgia Pro Cond Black" panose="020B0604020202020204" pitchFamily="18" charset="0"/>
                <a:cs typeface="Calibri"/>
              </a:rPr>
              <a:t>Operations Manager</a:t>
            </a:r>
          </a:p>
          <a:p>
            <a:pPr marL="12065" algn="ctr">
              <a:lnSpc>
                <a:spcPct val="100000"/>
              </a:lnSpc>
              <a:spcBef>
                <a:spcPts val="100"/>
              </a:spcBef>
              <a:tabLst>
                <a:tab pos="584835" algn="l"/>
              </a:tabLst>
            </a:pPr>
            <a:r>
              <a:rPr lang="en-US" sz="3600" b="1" dirty="0">
                <a:latin typeface="Georgia Pro Cond Black" panose="020B0604020202020204" pitchFamily="18" charset="0"/>
                <a:cs typeface="Calibri"/>
              </a:rPr>
              <a:t>&amp;</a:t>
            </a:r>
          </a:p>
          <a:p>
            <a:pPr marL="12065" algn="ctr">
              <a:lnSpc>
                <a:spcPct val="100000"/>
              </a:lnSpc>
              <a:spcBef>
                <a:spcPts val="100"/>
              </a:spcBef>
              <a:tabLst>
                <a:tab pos="584835" algn="l"/>
              </a:tabLst>
            </a:pPr>
            <a:r>
              <a:rPr lang="en-US" sz="3600" b="1" dirty="0">
                <a:latin typeface="Georgia Pro Cond Black" panose="020B0604020202020204" pitchFamily="18" charset="0"/>
                <a:cs typeface="Calibri"/>
              </a:rPr>
              <a:t> LEAGUE REGISTRAR</a:t>
            </a:r>
          </a:p>
          <a:p>
            <a:pPr marL="12065" algn="ctr">
              <a:lnSpc>
                <a:spcPct val="100000"/>
              </a:lnSpc>
              <a:spcBef>
                <a:spcPts val="100"/>
              </a:spcBef>
              <a:tabLst>
                <a:tab pos="584835" algn="l"/>
              </a:tabLst>
            </a:pPr>
            <a:endParaRPr lang="en-US" sz="3600" b="1" dirty="0">
              <a:latin typeface="Georgia Pro Cond Black" panose="020B0604020202020204" pitchFamily="18" charset="0"/>
              <a:cs typeface="Calibri"/>
            </a:endParaRPr>
          </a:p>
        </p:txBody>
      </p:sp>
      <p:grpSp>
        <p:nvGrpSpPr>
          <p:cNvPr id="6" name="Group 5">
            <a:extLst>
              <a:ext uri="{FF2B5EF4-FFF2-40B4-BE49-F238E27FC236}">
                <a16:creationId xmlns:a16="http://schemas.microsoft.com/office/drawing/2014/main" id="{9F60E112-DB5C-51FE-DC05-01AD868BADDF}"/>
              </a:ext>
            </a:extLst>
          </p:cNvPr>
          <p:cNvGrpSpPr/>
          <p:nvPr/>
        </p:nvGrpSpPr>
        <p:grpSpPr>
          <a:xfrm>
            <a:off x="5554655" y="1514783"/>
            <a:ext cx="360" cy="360"/>
            <a:chOff x="5554655" y="1514783"/>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2" name="Ink 1">
                  <a:extLst>
                    <a:ext uri="{FF2B5EF4-FFF2-40B4-BE49-F238E27FC236}">
                      <a16:creationId xmlns:a16="http://schemas.microsoft.com/office/drawing/2014/main" id="{768F5636-0E0F-FB7F-8432-D7FBB1D13F1F}"/>
                    </a:ext>
                  </a:extLst>
                </p14:cNvPr>
                <p14:cNvContentPartPr/>
                <p14:nvPr/>
              </p14:nvContentPartPr>
              <p14:xfrm>
                <a:off x="5554655" y="1514783"/>
                <a:ext cx="360" cy="360"/>
              </p14:xfrm>
            </p:contentPart>
          </mc:Choice>
          <mc:Fallback xmlns="">
            <p:pic>
              <p:nvPicPr>
                <p:cNvPr id="2" name="Ink 1">
                  <a:extLst>
                    <a:ext uri="{FF2B5EF4-FFF2-40B4-BE49-F238E27FC236}">
                      <a16:creationId xmlns:a16="http://schemas.microsoft.com/office/drawing/2014/main" id="{768F5636-0E0F-FB7F-8432-D7FBB1D13F1F}"/>
                    </a:ext>
                  </a:extLst>
                </p:cNvPr>
                <p:cNvPicPr/>
                <p:nvPr/>
              </p:nvPicPr>
              <p:blipFill>
                <a:blip r:embed="rId3"/>
                <a:stretch>
                  <a:fillRect/>
                </a:stretch>
              </p:blipFill>
              <p:spPr>
                <a:xfrm>
                  <a:off x="5536655" y="1406783"/>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9CE1E825-9E6E-564B-81A9-060C3D13A193}"/>
                    </a:ext>
                  </a:extLst>
                </p14:cNvPr>
                <p14:cNvContentPartPr/>
                <p14:nvPr/>
              </p14:nvContentPartPr>
              <p14:xfrm>
                <a:off x="5554655" y="1514783"/>
                <a:ext cx="360" cy="360"/>
              </p14:xfrm>
            </p:contentPart>
          </mc:Choice>
          <mc:Fallback xmlns="">
            <p:pic>
              <p:nvPicPr>
                <p:cNvPr id="3" name="Ink 2">
                  <a:extLst>
                    <a:ext uri="{FF2B5EF4-FFF2-40B4-BE49-F238E27FC236}">
                      <a16:creationId xmlns:a16="http://schemas.microsoft.com/office/drawing/2014/main" id="{9CE1E825-9E6E-564B-81A9-060C3D13A193}"/>
                    </a:ext>
                  </a:extLst>
                </p:cNvPr>
                <p:cNvPicPr/>
                <p:nvPr/>
              </p:nvPicPr>
              <p:blipFill>
                <a:blip r:embed="rId3"/>
                <a:stretch>
                  <a:fillRect/>
                </a:stretch>
              </p:blipFill>
              <p:spPr>
                <a:xfrm>
                  <a:off x="5536655" y="1406783"/>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7" name="Ink 6">
                <a:extLst>
                  <a:ext uri="{FF2B5EF4-FFF2-40B4-BE49-F238E27FC236}">
                    <a16:creationId xmlns:a16="http://schemas.microsoft.com/office/drawing/2014/main" id="{6438EC86-41BC-7902-6008-D61B5DD38401}"/>
                  </a:ext>
                </a:extLst>
              </p14:cNvPr>
              <p14:cNvContentPartPr/>
              <p14:nvPr/>
            </p14:nvContentPartPr>
            <p14:xfrm>
              <a:off x="5254415" y="4312343"/>
              <a:ext cx="360" cy="360"/>
            </p14:xfrm>
          </p:contentPart>
        </mc:Choice>
        <mc:Fallback xmlns="">
          <p:pic>
            <p:nvPicPr>
              <p:cNvPr id="7" name="Ink 6">
                <a:extLst>
                  <a:ext uri="{FF2B5EF4-FFF2-40B4-BE49-F238E27FC236}">
                    <a16:creationId xmlns:a16="http://schemas.microsoft.com/office/drawing/2014/main" id="{6438EC86-41BC-7902-6008-D61B5DD38401}"/>
                  </a:ext>
                </a:extLst>
              </p:cNvPr>
              <p:cNvPicPr/>
              <p:nvPr/>
            </p:nvPicPr>
            <p:blipFill>
              <a:blip r:embed="rId6"/>
              <a:stretch>
                <a:fillRect/>
              </a:stretch>
            </p:blipFill>
            <p:spPr>
              <a:xfrm>
                <a:off x="5236415" y="4204703"/>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8" name="Ink 7">
                <a:extLst>
                  <a:ext uri="{FF2B5EF4-FFF2-40B4-BE49-F238E27FC236}">
                    <a16:creationId xmlns:a16="http://schemas.microsoft.com/office/drawing/2014/main" id="{F2FA38D1-E352-475A-8D7D-A15D552771CF}"/>
                  </a:ext>
                </a:extLst>
              </p14:cNvPr>
              <p14:cNvContentPartPr/>
              <p14:nvPr/>
            </p14:nvContentPartPr>
            <p14:xfrm>
              <a:off x="5582015" y="3698183"/>
              <a:ext cx="360" cy="360"/>
            </p14:xfrm>
          </p:contentPart>
        </mc:Choice>
        <mc:Fallback xmlns="">
          <p:pic>
            <p:nvPicPr>
              <p:cNvPr id="8" name="Ink 7">
                <a:extLst>
                  <a:ext uri="{FF2B5EF4-FFF2-40B4-BE49-F238E27FC236}">
                    <a16:creationId xmlns:a16="http://schemas.microsoft.com/office/drawing/2014/main" id="{F2FA38D1-E352-475A-8D7D-A15D552771CF}"/>
                  </a:ext>
                </a:extLst>
              </p:cNvPr>
              <p:cNvPicPr/>
              <p:nvPr/>
            </p:nvPicPr>
            <p:blipFill>
              <a:blip r:embed="rId8"/>
              <a:stretch>
                <a:fillRect/>
              </a:stretch>
            </p:blipFill>
            <p:spPr>
              <a:xfrm>
                <a:off x="5564015" y="3590183"/>
                <a:ext cx="36000" cy="216000"/>
              </a:xfrm>
              <a:prstGeom prst="rect">
                <a:avLst/>
              </a:prstGeom>
            </p:spPr>
          </p:pic>
        </mc:Fallback>
      </mc:AlternateContent>
    </p:spTree>
    <p:extLst>
      <p:ext uri="{BB962C8B-B14F-4D97-AF65-F5344CB8AC3E}">
        <p14:creationId xmlns:p14="http://schemas.microsoft.com/office/powerpoint/2010/main" val="981996842"/>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FF6F49-12D7-1A36-C596-C019D2CF3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762000"/>
            <a:ext cx="8610600" cy="9144000"/>
          </a:xfrm>
          <a:prstGeom prst="rect">
            <a:avLst/>
          </a:prstGeom>
        </p:spPr>
      </p:pic>
    </p:spTree>
    <p:extLst>
      <p:ext uri="{BB962C8B-B14F-4D97-AF65-F5344CB8AC3E}">
        <p14:creationId xmlns:p14="http://schemas.microsoft.com/office/powerpoint/2010/main" val="1699698728"/>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E9F635-3322-54B4-6F62-62C3627DEA16}"/>
              </a:ext>
            </a:extLst>
          </p:cNvPr>
          <p:cNvSpPr txBox="1"/>
          <p:nvPr/>
        </p:nvSpPr>
        <p:spPr>
          <a:xfrm>
            <a:off x="639280" y="304800"/>
            <a:ext cx="8779840" cy="1569660"/>
          </a:xfrm>
          <a:prstGeom prst="rect">
            <a:avLst/>
          </a:prstGeom>
          <a:noFill/>
        </p:spPr>
        <p:txBody>
          <a:bodyPr wrap="none" rtlCol="0">
            <a:spAutoFit/>
          </a:bodyPr>
          <a:lstStyle/>
          <a:p>
            <a:pPr algn="ctr"/>
            <a:r>
              <a:rPr lang="en-US" sz="3200" b="1" dirty="0">
                <a:latin typeface="Amasis MT Pro Black" panose="02040A04050005020304" pitchFamily="18" charset="0"/>
              </a:rPr>
              <a:t>Move Players From Program Registration</a:t>
            </a:r>
          </a:p>
          <a:p>
            <a:pPr algn="ctr"/>
            <a:r>
              <a:rPr lang="en-US" sz="3200" b="1" dirty="0">
                <a:latin typeface="Amasis MT Pro Black" panose="02040A04050005020304" pitchFamily="18" charset="0"/>
              </a:rPr>
              <a:t>To</a:t>
            </a:r>
          </a:p>
          <a:p>
            <a:pPr algn="ctr"/>
            <a:r>
              <a:rPr lang="en-US" sz="3200" b="1" dirty="0">
                <a:latin typeface="Amasis MT Pro Black" panose="02040A04050005020304" pitchFamily="18" charset="0"/>
              </a:rPr>
              <a:t>Internal Roster Event</a:t>
            </a:r>
          </a:p>
        </p:txBody>
      </p:sp>
      <p:pic>
        <p:nvPicPr>
          <p:cNvPr id="4" name="Picture 3" descr="A screenshot of a computer&#10;&#10;Description automatically generated">
            <a:extLst>
              <a:ext uri="{FF2B5EF4-FFF2-40B4-BE49-F238E27FC236}">
                <a16:creationId xmlns:a16="http://schemas.microsoft.com/office/drawing/2014/main" id="{42843B8F-2778-9BBA-B306-FF13508955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971800"/>
            <a:ext cx="9906000" cy="5888558"/>
          </a:xfrm>
          <a:prstGeom prst="rect">
            <a:avLst/>
          </a:prstGeom>
        </p:spPr>
      </p:pic>
      <p:cxnSp>
        <p:nvCxnSpPr>
          <p:cNvPr id="5" name="Straight Arrow Connector 4">
            <a:extLst>
              <a:ext uri="{FF2B5EF4-FFF2-40B4-BE49-F238E27FC236}">
                <a16:creationId xmlns:a16="http://schemas.microsoft.com/office/drawing/2014/main" id="{715EBECA-7CFF-C0C1-35CE-93368D8FAB5A}"/>
              </a:ext>
            </a:extLst>
          </p:cNvPr>
          <p:cNvCxnSpPr>
            <a:cxnSpLocks/>
          </p:cNvCxnSpPr>
          <p:nvPr/>
        </p:nvCxnSpPr>
        <p:spPr>
          <a:xfrm flipH="1">
            <a:off x="2819400" y="3581400"/>
            <a:ext cx="1371600" cy="457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D972D41-6672-58C8-9AC3-2C790B4EA3B7}"/>
              </a:ext>
            </a:extLst>
          </p:cNvPr>
          <p:cNvSpPr txBox="1"/>
          <p:nvPr/>
        </p:nvSpPr>
        <p:spPr>
          <a:xfrm>
            <a:off x="838200" y="2438400"/>
            <a:ext cx="6024663" cy="400110"/>
          </a:xfrm>
          <a:prstGeom prst="rect">
            <a:avLst/>
          </a:prstGeom>
          <a:noFill/>
        </p:spPr>
        <p:txBody>
          <a:bodyPr wrap="none" rtlCol="0">
            <a:spAutoFit/>
          </a:bodyPr>
          <a:lstStyle/>
          <a:p>
            <a:r>
              <a:rPr lang="en-US" sz="2000" b="1" dirty="0">
                <a:latin typeface="Amasis MT Pro Black" panose="02040A04050005020304" pitchFamily="18" charset="0"/>
              </a:rPr>
              <a:t>STEP 1: Dashboard &gt; Teams &gt; Roster Builder</a:t>
            </a:r>
          </a:p>
        </p:txBody>
      </p:sp>
    </p:spTree>
    <p:extLst>
      <p:ext uri="{BB962C8B-B14F-4D97-AF65-F5344CB8AC3E}">
        <p14:creationId xmlns:p14="http://schemas.microsoft.com/office/powerpoint/2010/main" val="2207734444"/>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573DAD-34EC-B477-854D-5C007A77D251}"/>
              </a:ext>
            </a:extLst>
          </p:cNvPr>
          <p:cNvSpPr txBox="1"/>
          <p:nvPr/>
        </p:nvSpPr>
        <p:spPr>
          <a:xfrm>
            <a:off x="1066800" y="1010780"/>
            <a:ext cx="7924800" cy="461665"/>
          </a:xfrm>
          <a:prstGeom prst="rect">
            <a:avLst/>
          </a:prstGeom>
          <a:noFill/>
        </p:spPr>
        <p:txBody>
          <a:bodyPr wrap="square">
            <a:spAutoFit/>
          </a:bodyPr>
          <a:lstStyle/>
          <a:p>
            <a:r>
              <a:rPr lang="en-US" sz="2400" b="1" dirty="0">
                <a:latin typeface="Amasis MT Pro Black" panose="02040A04050005020304" pitchFamily="18" charset="0"/>
              </a:rPr>
              <a:t>STEP 2: Select Event &gt; Internal Rosters Fall 2026</a:t>
            </a:r>
          </a:p>
        </p:txBody>
      </p:sp>
      <p:pic>
        <p:nvPicPr>
          <p:cNvPr id="5" name="Picture 4" descr="A screenshot of a computer&#10;&#10;Description automatically generated">
            <a:extLst>
              <a:ext uri="{FF2B5EF4-FFF2-40B4-BE49-F238E27FC236}">
                <a16:creationId xmlns:a16="http://schemas.microsoft.com/office/drawing/2014/main" id="{0CD064F9-34C8-2892-4727-662EBEBFD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2514600"/>
            <a:ext cx="9525000" cy="5468160"/>
          </a:xfrm>
          <a:prstGeom prst="rect">
            <a:avLst/>
          </a:prstGeom>
        </p:spPr>
      </p:pic>
      <p:cxnSp>
        <p:nvCxnSpPr>
          <p:cNvPr id="6" name="Straight Arrow Connector 5">
            <a:extLst>
              <a:ext uri="{FF2B5EF4-FFF2-40B4-BE49-F238E27FC236}">
                <a16:creationId xmlns:a16="http://schemas.microsoft.com/office/drawing/2014/main" id="{3E0B67F4-49C5-C09C-CBD7-4B2B4CBAE7DE}"/>
              </a:ext>
            </a:extLst>
          </p:cNvPr>
          <p:cNvCxnSpPr>
            <a:cxnSpLocks/>
          </p:cNvCxnSpPr>
          <p:nvPr/>
        </p:nvCxnSpPr>
        <p:spPr>
          <a:xfrm>
            <a:off x="2667000" y="5060576"/>
            <a:ext cx="990600" cy="7239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299394"/>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9BF3EC-44DB-E03A-8D4B-51678C548FE2}"/>
              </a:ext>
            </a:extLst>
          </p:cNvPr>
          <p:cNvSpPr txBox="1"/>
          <p:nvPr/>
        </p:nvSpPr>
        <p:spPr>
          <a:xfrm>
            <a:off x="2167218" y="1064567"/>
            <a:ext cx="6705600" cy="461665"/>
          </a:xfrm>
          <a:prstGeom prst="rect">
            <a:avLst/>
          </a:prstGeom>
          <a:noFill/>
        </p:spPr>
        <p:txBody>
          <a:bodyPr wrap="square">
            <a:spAutoFit/>
          </a:bodyPr>
          <a:lstStyle/>
          <a:p>
            <a:r>
              <a:rPr lang="en-US" sz="2400" b="1" dirty="0">
                <a:latin typeface="Amasis MT Pro Black" panose="02040A04050005020304" pitchFamily="18" charset="0"/>
              </a:rPr>
              <a:t>STEP 3: Activate/Register Teams</a:t>
            </a:r>
          </a:p>
        </p:txBody>
      </p:sp>
      <p:pic>
        <p:nvPicPr>
          <p:cNvPr id="5" name="Picture 4" descr="A screenshot of a computer&#10;&#10;Description automatically generated">
            <a:extLst>
              <a:ext uri="{FF2B5EF4-FFF2-40B4-BE49-F238E27FC236}">
                <a16:creationId xmlns:a16="http://schemas.microsoft.com/office/drawing/2014/main" id="{7FB7BD0A-F148-34EB-807A-445F0182A0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755104"/>
            <a:ext cx="9677400" cy="6160296"/>
          </a:xfrm>
          <a:prstGeom prst="rect">
            <a:avLst/>
          </a:prstGeom>
        </p:spPr>
      </p:pic>
      <p:cxnSp>
        <p:nvCxnSpPr>
          <p:cNvPr id="6" name="Straight Arrow Connector 5">
            <a:extLst>
              <a:ext uri="{FF2B5EF4-FFF2-40B4-BE49-F238E27FC236}">
                <a16:creationId xmlns:a16="http://schemas.microsoft.com/office/drawing/2014/main" id="{02A867CF-198D-7D72-EAF3-968B76EB62ED}"/>
              </a:ext>
            </a:extLst>
          </p:cNvPr>
          <p:cNvCxnSpPr>
            <a:cxnSpLocks/>
          </p:cNvCxnSpPr>
          <p:nvPr/>
        </p:nvCxnSpPr>
        <p:spPr>
          <a:xfrm>
            <a:off x="8382000" y="6019800"/>
            <a:ext cx="990600" cy="7239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AC051AC-9654-B9B4-B364-2AC9A1C19F6E}"/>
              </a:ext>
            </a:extLst>
          </p:cNvPr>
          <p:cNvSpPr/>
          <p:nvPr/>
        </p:nvSpPr>
        <p:spPr>
          <a:xfrm>
            <a:off x="2209800" y="7467600"/>
            <a:ext cx="1219200" cy="1295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94158451"/>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749623-5D97-725A-D6B5-A30E162E14DB}"/>
              </a:ext>
            </a:extLst>
          </p:cNvPr>
          <p:cNvSpPr txBox="1"/>
          <p:nvPr/>
        </p:nvSpPr>
        <p:spPr>
          <a:xfrm>
            <a:off x="2902324" y="1000780"/>
            <a:ext cx="5029200" cy="523220"/>
          </a:xfrm>
          <a:prstGeom prst="rect">
            <a:avLst/>
          </a:prstGeom>
          <a:noFill/>
        </p:spPr>
        <p:txBody>
          <a:bodyPr wrap="square">
            <a:spAutoFit/>
          </a:bodyPr>
          <a:lstStyle/>
          <a:p>
            <a:r>
              <a:rPr lang="en-US" sz="2800" b="1" dirty="0">
                <a:latin typeface="Amasis MT Pro Black" panose="02040A04050005020304" pitchFamily="18" charset="0"/>
              </a:rPr>
              <a:t>STEP 4: Select Program</a:t>
            </a:r>
          </a:p>
        </p:txBody>
      </p:sp>
      <p:pic>
        <p:nvPicPr>
          <p:cNvPr id="12" name="Picture 11" descr="A screenshot of a computer&#10;&#10;Description automatically generated">
            <a:extLst>
              <a:ext uri="{FF2B5EF4-FFF2-40B4-BE49-F238E27FC236}">
                <a16:creationId xmlns:a16="http://schemas.microsoft.com/office/drawing/2014/main" id="{E463F942-E7D1-8BB2-0AA6-34444357F2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397353"/>
            <a:ext cx="9448800" cy="6324600"/>
          </a:xfrm>
          <a:prstGeom prst="rect">
            <a:avLst/>
          </a:prstGeom>
        </p:spPr>
      </p:pic>
      <p:cxnSp>
        <p:nvCxnSpPr>
          <p:cNvPr id="13" name="Straight Arrow Connector 12">
            <a:extLst>
              <a:ext uri="{FF2B5EF4-FFF2-40B4-BE49-F238E27FC236}">
                <a16:creationId xmlns:a16="http://schemas.microsoft.com/office/drawing/2014/main" id="{0FE96D7A-D14B-2F58-2410-E645962FB176}"/>
              </a:ext>
            </a:extLst>
          </p:cNvPr>
          <p:cNvCxnSpPr>
            <a:cxnSpLocks/>
          </p:cNvCxnSpPr>
          <p:nvPr/>
        </p:nvCxnSpPr>
        <p:spPr>
          <a:xfrm>
            <a:off x="5334000" y="4311878"/>
            <a:ext cx="990600" cy="685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4E5BAC3-AB7D-6DE2-5A6B-A3D5BC4F80B2}"/>
              </a:ext>
            </a:extLst>
          </p:cNvPr>
          <p:cNvSpPr/>
          <p:nvPr/>
        </p:nvSpPr>
        <p:spPr>
          <a:xfrm>
            <a:off x="1524000" y="3429000"/>
            <a:ext cx="6858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F42A1711-A799-24BD-17AA-53D239803147}"/>
              </a:ext>
            </a:extLst>
          </p:cNvPr>
          <p:cNvSpPr/>
          <p:nvPr/>
        </p:nvSpPr>
        <p:spPr>
          <a:xfrm>
            <a:off x="2362200" y="7620000"/>
            <a:ext cx="1143000" cy="1143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TextBox 16">
            <a:extLst>
              <a:ext uri="{FF2B5EF4-FFF2-40B4-BE49-F238E27FC236}">
                <a16:creationId xmlns:a16="http://schemas.microsoft.com/office/drawing/2014/main" id="{1969B2A5-F2B0-8D80-2A08-EF5DC21B766B}"/>
              </a:ext>
            </a:extLst>
          </p:cNvPr>
          <p:cNvSpPr txBox="1"/>
          <p:nvPr/>
        </p:nvSpPr>
        <p:spPr>
          <a:xfrm>
            <a:off x="6324600" y="4889956"/>
            <a:ext cx="1754006" cy="215444"/>
          </a:xfrm>
          <a:prstGeom prst="rect">
            <a:avLst/>
          </a:prstGeom>
          <a:noFill/>
        </p:spPr>
        <p:txBody>
          <a:bodyPr wrap="none" rtlCol="0">
            <a:spAutoFit/>
          </a:bodyPr>
          <a:lstStyle/>
          <a:p>
            <a:r>
              <a:rPr lang="en-US" sz="800" b="1" dirty="0">
                <a:latin typeface="Amasis MT Pro Black" panose="02040A04050005020304" pitchFamily="18" charset="0"/>
              </a:rPr>
              <a:t>2026-2027 Travel Registration</a:t>
            </a:r>
          </a:p>
        </p:txBody>
      </p:sp>
    </p:spTree>
    <p:extLst>
      <p:ext uri="{BB962C8B-B14F-4D97-AF65-F5344CB8AC3E}">
        <p14:creationId xmlns:p14="http://schemas.microsoft.com/office/powerpoint/2010/main" val="163283164"/>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E8D891-69DF-7513-2A94-0FB497036ACA}"/>
              </a:ext>
            </a:extLst>
          </p:cNvPr>
          <p:cNvSpPr txBox="1"/>
          <p:nvPr/>
        </p:nvSpPr>
        <p:spPr>
          <a:xfrm>
            <a:off x="2510118" y="1061193"/>
            <a:ext cx="5791200" cy="461665"/>
          </a:xfrm>
          <a:prstGeom prst="rect">
            <a:avLst/>
          </a:prstGeom>
          <a:noFill/>
        </p:spPr>
        <p:txBody>
          <a:bodyPr wrap="square">
            <a:spAutoFit/>
          </a:bodyPr>
          <a:lstStyle/>
          <a:p>
            <a:r>
              <a:rPr lang="en-US" sz="2400" b="1" dirty="0">
                <a:latin typeface="Amasis MT Pro Black" panose="02040A04050005020304" pitchFamily="18" charset="0"/>
              </a:rPr>
              <a:t>STEP 5: Add Filter: PLAYER TEAM</a:t>
            </a:r>
          </a:p>
        </p:txBody>
      </p:sp>
      <p:pic>
        <p:nvPicPr>
          <p:cNvPr id="7" name="Picture 6" descr="A screenshot of a computer&#10;&#10;Description automatically generated">
            <a:extLst>
              <a:ext uri="{FF2B5EF4-FFF2-40B4-BE49-F238E27FC236}">
                <a16:creationId xmlns:a16="http://schemas.microsoft.com/office/drawing/2014/main" id="{CB0333D1-92FB-182A-D5F1-28B88E50B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743927"/>
            <a:ext cx="9829800" cy="6552473"/>
          </a:xfrm>
          <a:prstGeom prst="rect">
            <a:avLst/>
          </a:prstGeom>
        </p:spPr>
      </p:pic>
      <p:cxnSp>
        <p:nvCxnSpPr>
          <p:cNvPr id="8" name="Straight Arrow Connector 7">
            <a:extLst>
              <a:ext uri="{FF2B5EF4-FFF2-40B4-BE49-F238E27FC236}">
                <a16:creationId xmlns:a16="http://schemas.microsoft.com/office/drawing/2014/main" id="{A0BF3638-372C-431E-E034-DDC16D084932}"/>
              </a:ext>
            </a:extLst>
          </p:cNvPr>
          <p:cNvCxnSpPr>
            <a:cxnSpLocks/>
          </p:cNvCxnSpPr>
          <p:nvPr/>
        </p:nvCxnSpPr>
        <p:spPr>
          <a:xfrm flipH="1">
            <a:off x="2590800" y="4724400"/>
            <a:ext cx="381000" cy="609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B6307BC-CC38-6409-CAE0-327386182C94}"/>
              </a:ext>
            </a:extLst>
          </p:cNvPr>
          <p:cNvSpPr/>
          <p:nvPr/>
        </p:nvSpPr>
        <p:spPr>
          <a:xfrm>
            <a:off x="1333500" y="3734163"/>
            <a:ext cx="647700" cy="3806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22139EC1-A1A7-6673-81D4-85E6BF3D616C}"/>
              </a:ext>
            </a:extLst>
          </p:cNvPr>
          <p:cNvSpPr/>
          <p:nvPr/>
        </p:nvSpPr>
        <p:spPr>
          <a:xfrm>
            <a:off x="2209800" y="7848600"/>
            <a:ext cx="609600" cy="1447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62158013"/>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15EADD3B-2932-4201-BFEE-F9218F5811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8163"/>
            <a:ext cx="10058400" cy="6472037"/>
          </a:xfrm>
          <a:prstGeom prst="rect">
            <a:avLst/>
          </a:prstGeom>
        </p:spPr>
      </p:pic>
      <p:sp>
        <p:nvSpPr>
          <p:cNvPr id="7" name="Rectangle 6">
            <a:extLst>
              <a:ext uri="{FF2B5EF4-FFF2-40B4-BE49-F238E27FC236}">
                <a16:creationId xmlns:a16="http://schemas.microsoft.com/office/drawing/2014/main" id="{5DC570E0-018F-C34B-2D7E-DE15805B45B7}"/>
              </a:ext>
            </a:extLst>
          </p:cNvPr>
          <p:cNvSpPr/>
          <p:nvPr/>
        </p:nvSpPr>
        <p:spPr>
          <a:xfrm>
            <a:off x="990600" y="8458200"/>
            <a:ext cx="14478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54DDF430-DCB2-D3A6-7BB4-83243E2D950E}"/>
              </a:ext>
            </a:extLst>
          </p:cNvPr>
          <p:cNvSpPr txBox="1"/>
          <p:nvPr/>
        </p:nvSpPr>
        <p:spPr>
          <a:xfrm>
            <a:off x="2438400" y="1013012"/>
            <a:ext cx="5562600" cy="461665"/>
          </a:xfrm>
          <a:prstGeom prst="rect">
            <a:avLst/>
          </a:prstGeom>
          <a:noFill/>
        </p:spPr>
        <p:txBody>
          <a:bodyPr wrap="square">
            <a:spAutoFit/>
          </a:bodyPr>
          <a:lstStyle/>
          <a:p>
            <a:r>
              <a:rPr lang="en-US" sz="2400" b="1" dirty="0">
                <a:latin typeface="Amasis MT Pro Black" panose="02040A04050005020304" pitchFamily="18" charset="0"/>
              </a:rPr>
              <a:t>STEP 6: Sort by PLAYER TEAM</a:t>
            </a:r>
          </a:p>
        </p:txBody>
      </p:sp>
      <p:cxnSp>
        <p:nvCxnSpPr>
          <p:cNvPr id="10" name="Straight Arrow Connector 9">
            <a:extLst>
              <a:ext uri="{FF2B5EF4-FFF2-40B4-BE49-F238E27FC236}">
                <a16:creationId xmlns:a16="http://schemas.microsoft.com/office/drawing/2014/main" id="{91700930-8469-6950-D3BC-05E84C71360F}"/>
              </a:ext>
            </a:extLst>
          </p:cNvPr>
          <p:cNvCxnSpPr>
            <a:cxnSpLocks/>
          </p:cNvCxnSpPr>
          <p:nvPr/>
        </p:nvCxnSpPr>
        <p:spPr>
          <a:xfrm>
            <a:off x="3352800" y="6096000"/>
            <a:ext cx="990600" cy="5871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809C93B-2EE1-C533-0132-AF7F2EA64F4F}"/>
              </a:ext>
            </a:extLst>
          </p:cNvPr>
          <p:cNvSpPr/>
          <p:nvPr/>
        </p:nvSpPr>
        <p:spPr>
          <a:xfrm>
            <a:off x="0" y="3810000"/>
            <a:ext cx="14478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97343091"/>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5AC3860C-77A5-2C37-E835-4E18BBAD74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2200"/>
            <a:ext cx="10058400" cy="6934199"/>
          </a:xfrm>
          <a:prstGeom prst="rect">
            <a:avLst/>
          </a:prstGeom>
        </p:spPr>
      </p:pic>
      <p:sp>
        <p:nvSpPr>
          <p:cNvPr id="7" name="TextBox 6">
            <a:extLst>
              <a:ext uri="{FF2B5EF4-FFF2-40B4-BE49-F238E27FC236}">
                <a16:creationId xmlns:a16="http://schemas.microsoft.com/office/drawing/2014/main" id="{81C59410-E368-DB8B-0F36-179F91F0E928}"/>
              </a:ext>
            </a:extLst>
          </p:cNvPr>
          <p:cNvSpPr txBox="1"/>
          <p:nvPr/>
        </p:nvSpPr>
        <p:spPr>
          <a:xfrm>
            <a:off x="2057400" y="1066800"/>
            <a:ext cx="6202339" cy="738664"/>
          </a:xfrm>
          <a:prstGeom prst="rect">
            <a:avLst/>
          </a:prstGeom>
          <a:noFill/>
        </p:spPr>
        <p:txBody>
          <a:bodyPr wrap="none" rtlCol="0">
            <a:spAutoFit/>
          </a:bodyPr>
          <a:lstStyle/>
          <a:p>
            <a:r>
              <a:rPr lang="en-US" sz="2400" b="1" dirty="0">
                <a:latin typeface="Amasis MT Pro Black" panose="02040A04050005020304" pitchFamily="18" charset="0"/>
              </a:rPr>
              <a:t>STEP 7: Select Players &amp; Add to Team</a:t>
            </a:r>
          </a:p>
          <a:p>
            <a:endParaRPr lang="en-US" dirty="0"/>
          </a:p>
        </p:txBody>
      </p:sp>
      <p:sp>
        <p:nvSpPr>
          <p:cNvPr id="8" name="Rectangle 7">
            <a:extLst>
              <a:ext uri="{FF2B5EF4-FFF2-40B4-BE49-F238E27FC236}">
                <a16:creationId xmlns:a16="http://schemas.microsoft.com/office/drawing/2014/main" id="{9F9CB33A-F1A0-6048-5EAB-BE24034F442D}"/>
              </a:ext>
            </a:extLst>
          </p:cNvPr>
          <p:cNvSpPr/>
          <p:nvPr/>
        </p:nvSpPr>
        <p:spPr>
          <a:xfrm>
            <a:off x="1066800" y="6400799"/>
            <a:ext cx="990600" cy="28955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05F3A3F9-6424-A0FD-7B7A-9840DB61F000}"/>
              </a:ext>
            </a:extLst>
          </p:cNvPr>
          <p:cNvCxnSpPr>
            <a:cxnSpLocks/>
          </p:cNvCxnSpPr>
          <p:nvPr/>
        </p:nvCxnSpPr>
        <p:spPr>
          <a:xfrm flipH="1">
            <a:off x="952500" y="5322332"/>
            <a:ext cx="609600" cy="80009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08A032C-FC6C-F172-ADA5-CFD3767F9328}"/>
              </a:ext>
            </a:extLst>
          </p:cNvPr>
          <p:cNvCxnSpPr>
            <a:cxnSpLocks/>
          </p:cNvCxnSpPr>
          <p:nvPr/>
        </p:nvCxnSpPr>
        <p:spPr>
          <a:xfrm>
            <a:off x="8382000" y="5096435"/>
            <a:ext cx="990600" cy="5871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257300"/>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90C9D1-DF00-089C-DEFE-D866FA91A802}"/>
              </a:ext>
            </a:extLst>
          </p:cNvPr>
          <p:cNvSpPr txBox="1"/>
          <p:nvPr/>
        </p:nvSpPr>
        <p:spPr>
          <a:xfrm>
            <a:off x="1695450" y="1219200"/>
            <a:ext cx="7219950" cy="7540526"/>
          </a:xfrm>
          <a:prstGeom prst="rect">
            <a:avLst/>
          </a:prstGeom>
          <a:noFill/>
        </p:spPr>
        <p:txBody>
          <a:bodyPr wrap="square" rtlCol="0">
            <a:spAutoFit/>
          </a:bodyPr>
          <a:lstStyle/>
          <a:p>
            <a:pPr algn="ctr"/>
            <a:r>
              <a:rPr lang="en-US" sz="4400" b="1" dirty="0">
                <a:solidFill>
                  <a:srgbClr val="0070C0"/>
                </a:solidFill>
              </a:rPr>
              <a:t>REGISTRARS</a:t>
            </a:r>
          </a:p>
          <a:p>
            <a:pPr algn="ctr"/>
            <a:endParaRPr lang="en-US" sz="4400" dirty="0"/>
          </a:p>
          <a:p>
            <a:pPr algn="ctr"/>
            <a:r>
              <a:rPr lang="en-US" sz="4400" dirty="0"/>
              <a:t>JUNE 1, 2026</a:t>
            </a:r>
          </a:p>
          <a:p>
            <a:pPr algn="ctr"/>
            <a:r>
              <a:rPr lang="en-US" sz="4400" dirty="0"/>
              <a:t>Begin Enrolling Teams</a:t>
            </a:r>
          </a:p>
          <a:p>
            <a:pPr algn="ctr"/>
            <a:r>
              <a:rPr lang="en-US" sz="4400" dirty="0"/>
              <a:t>into </a:t>
            </a:r>
          </a:p>
          <a:p>
            <a:pPr algn="ctr"/>
            <a:endParaRPr lang="en-US" sz="4400" dirty="0"/>
          </a:p>
          <a:p>
            <a:pPr algn="ctr"/>
            <a:r>
              <a:rPr lang="en-US" sz="4400" b="1" dirty="0">
                <a:solidFill>
                  <a:srgbClr val="0070C0"/>
                </a:solidFill>
              </a:rPr>
              <a:t>LIJSL/ENYYSA 2026-2027</a:t>
            </a:r>
          </a:p>
          <a:p>
            <a:pPr algn="ctr"/>
            <a:endParaRPr lang="en-US" sz="4400" b="1" dirty="0">
              <a:solidFill>
                <a:srgbClr val="0070C0"/>
              </a:solidFill>
            </a:endParaRPr>
          </a:p>
          <a:p>
            <a:pPr algn="ctr"/>
            <a:r>
              <a:rPr lang="en-US" sz="4400" b="1" dirty="0">
                <a:solidFill>
                  <a:srgbClr val="0070C0"/>
                </a:solidFill>
              </a:rPr>
              <a:t>Travel OFFICIAL ROSTERS &amp; </a:t>
            </a:r>
          </a:p>
          <a:p>
            <a:pPr algn="ctr"/>
            <a:r>
              <a:rPr lang="en-US" sz="4400" b="1" dirty="0">
                <a:solidFill>
                  <a:srgbClr val="0070C0"/>
                </a:solidFill>
              </a:rPr>
              <a:t>Cards</a:t>
            </a:r>
          </a:p>
        </p:txBody>
      </p:sp>
    </p:spTree>
    <p:extLst>
      <p:ext uri="{BB962C8B-B14F-4D97-AF65-F5344CB8AC3E}">
        <p14:creationId xmlns:p14="http://schemas.microsoft.com/office/powerpoint/2010/main" val="576714453"/>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C786D1-462A-57CE-94CD-DF93FE40C85F}"/>
              </a:ext>
            </a:extLst>
          </p:cNvPr>
          <p:cNvSpPr txBox="1"/>
          <p:nvPr/>
        </p:nvSpPr>
        <p:spPr>
          <a:xfrm>
            <a:off x="914400" y="1705213"/>
            <a:ext cx="8229600" cy="7386638"/>
          </a:xfrm>
          <a:prstGeom prst="rect">
            <a:avLst/>
          </a:prstGeom>
          <a:noFill/>
        </p:spPr>
        <p:txBody>
          <a:bodyPr wrap="square">
            <a:spAutoFit/>
          </a:bodyPr>
          <a:lstStyle/>
          <a:p>
            <a:pPr algn="ctr"/>
            <a:r>
              <a:rPr lang="en-US" sz="6600" b="1" dirty="0"/>
              <a:t>Fall 2026</a:t>
            </a:r>
            <a:endParaRPr lang="en-US" sz="6600" b="1" spc="-10" dirty="0"/>
          </a:p>
          <a:p>
            <a:pPr algn="ctr"/>
            <a:endParaRPr lang="en-US" sz="6600" b="1" dirty="0"/>
          </a:p>
          <a:p>
            <a:pPr algn="ctr"/>
            <a:r>
              <a:rPr lang="en-US" sz="6600" b="1" dirty="0"/>
              <a:t>Guide</a:t>
            </a:r>
            <a:r>
              <a:rPr lang="en-US" sz="6600" b="1" spc="-20" dirty="0"/>
              <a:t> </a:t>
            </a:r>
            <a:r>
              <a:rPr lang="en-US" sz="6600" b="1" dirty="0"/>
              <a:t>to </a:t>
            </a:r>
            <a:r>
              <a:rPr lang="en-US" sz="6600" b="1" spc="-10" dirty="0"/>
              <a:t>Register </a:t>
            </a:r>
            <a:r>
              <a:rPr lang="en-US" sz="6600" b="1" spc="-25" dirty="0">
                <a:solidFill>
                  <a:srgbClr val="0070C0"/>
                </a:solidFill>
              </a:rPr>
              <a:t>TEAMS</a:t>
            </a:r>
          </a:p>
          <a:p>
            <a:pPr algn="ctr"/>
            <a:r>
              <a:rPr lang="en-US" sz="6600" b="1" spc="-15" dirty="0"/>
              <a:t> </a:t>
            </a:r>
            <a:r>
              <a:rPr lang="en-US" sz="4400" b="1" spc="-15" dirty="0"/>
              <a:t>Into</a:t>
            </a:r>
            <a:r>
              <a:rPr lang="en-US" sz="6600" b="1" spc="-15" dirty="0"/>
              <a:t> </a:t>
            </a:r>
          </a:p>
          <a:p>
            <a:pPr algn="ctr"/>
            <a:r>
              <a:rPr lang="en-US" sz="4800" b="1" spc="-15" dirty="0"/>
              <a:t>LIJSL/ENYYSA 2026-2027</a:t>
            </a:r>
          </a:p>
          <a:p>
            <a:pPr algn="ctr"/>
            <a:r>
              <a:rPr lang="en-US" sz="4800" b="1" spc="-15" dirty="0"/>
              <a:t>Travel Official Rosters &amp; Cards</a:t>
            </a:r>
            <a:endParaRPr lang="en-US" sz="4800" b="1" dirty="0"/>
          </a:p>
        </p:txBody>
      </p:sp>
    </p:spTree>
    <p:extLst>
      <p:ext uri="{BB962C8B-B14F-4D97-AF65-F5344CB8AC3E}">
        <p14:creationId xmlns:p14="http://schemas.microsoft.com/office/powerpoint/2010/main" val="308597385"/>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10C482C-6FE5-9728-2EF4-E52574D6B0CB}"/>
              </a:ext>
            </a:extLst>
          </p:cNvPr>
          <p:cNvSpPr>
            <a:spLocks noChangeArrowheads="1"/>
          </p:cNvSpPr>
          <p:nvPr/>
        </p:nvSpPr>
        <p:spPr bwMode="auto">
          <a:xfrm>
            <a:off x="489531" y="1829626"/>
            <a:ext cx="9079338" cy="6170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All member leagues within Eastern New York Youth Soccer Association (ENYYSA) and all clubs under each member league must comply with this NYS Public Health Law Requirement. </a:t>
            </a:r>
            <a:endParaRPr lang="en-US" altLang="en-US" sz="2400" b="1" dirty="0">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ptos" panose="020B0004020202020204" pitchFamily="34" charset="0"/>
              </a:rPr>
              <a:t>An AED Device must be readily accessible at every field complex that hosts any ENYYSA or LIJSL sanctioned club training/soccer games/tournaments/events.  </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altLang="en-US" b="1"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ptos" panose="020B0004020202020204" pitchFamily="34" charset="0"/>
              </a:rPr>
              <a:t>Requires someone who is trained to operate an AED be present at every field complex that hosts ENYYSA or LIJSL sanctioned club training/soccer games/tournaments/events.</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altLang="en-US" b="1"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ptos" panose="020B0004020202020204" pitchFamily="34" charset="0"/>
              </a:rPr>
              <a:t>Each club must create a plan that includes the location of each AED at each facility; make sure that the AED is accessible at all times; that this information is distributed to all applicable club personnel.</a:t>
            </a:r>
            <a:endParaRPr kumimoji="0" lang="en-US" altLang="en-US" sz="11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080AB4A0-7599-E5C6-57CD-1099633B1E48}"/>
              </a:ext>
            </a:extLst>
          </p:cNvPr>
          <p:cNvSpPr txBox="1"/>
          <p:nvPr/>
        </p:nvSpPr>
        <p:spPr>
          <a:xfrm>
            <a:off x="1447800" y="304800"/>
            <a:ext cx="6553200" cy="1323439"/>
          </a:xfrm>
          <a:prstGeom prst="rect">
            <a:avLst/>
          </a:prstGeom>
          <a:noFill/>
        </p:spPr>
        <p:txBody>
          <a:bodyPr wrap="square" rtlCol="0">
            <a:spAutoFit/>
          </a:bodyPr>
          <a:lstStyle/>
          <a:p>
            <a:pPr marL="0" indent="0" algn="ctr" rtl="0" eaLnBrk="1" latinLnBrk="0" hangingPunct="1">
              <a:buNone/>
            </a:pPr>
            <a:r>
              <a:rPr lang="en-US" sz="4400" b="1" dirty="0">
                <a:solidFill>
                  <a:srgbClr val="FF0000"/>
                </a:solidFill>
                <a:effectLst/>
                <a:latin typeface="Trebuchet MS" panose="020B0603020202020204" pitchFamily="34" charset="0"/>
              </a:rPr>
              <a:t>NOTICE REMINDER</a:t>
            </a:r>
            <a:endParaRPr lang="en-US" sz="4400" dirty="0">
              <a:solidFill>
                <a:srgbClr val="FF0000"/>
              </a:solidFill>
              <a:effectLst/>
              <a:latin typeface="Trebuchet MS" panose="020B0603020202020204" pitchFamily="34" charset="0"/>
            </a:endParaRPr>
          </a:p>
          <a:p>
            <a:pPr marL="0" indent="0" algn="ctr" rtl="0" eaLnBrk="1" latinLnBrk="0" hangingPunct="1">
              <a:buNone/>
            </a:pPr>
            <a:r>
              <a:rPr lang="en-US" sz="3600" b="1" dirty="0">
                <a:solidFill>
                  <a:srgbClr val="000000"/>
                </a:solidFill>
                <a:effectLst/>
                <a:latin typeface="Trebuchet MS" panose="020B0603020202020204" pitchFamily="34" charset="0"/>
              </a:rPr>
              <a:t>AED REQUIREMENT</a:t>
            </a:r>
            <a:endParaRPr lang="en-US" sz="3600" b="1" dirty="0"/>
          </a:p>
        </p:txBody>
      </p:sp>
    </p:spTree>
    <p:extLst>
      <p:ext uri="{BB962C8B-B14F-4D97-AF65-F5344CB8AC3E}">
        <p14:creationId xmlns:p14="http://schemas.microsoft.com/office/powerpoint/2010/main" val="3596800974"/>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28550" y="678181"/>
            <a:ext cx="1003300" cy="135935"/>
          </a:xfrm>
          <a:prstGeom prst="rect">
            <a:avLst/>
          </a:prstGeom>
        </p:spPr>
        <p:txBody>
          <a:bodyPr vert="horz" wrap="square" lIns="0" tIns="12700" rIns="0" bIns="0" rtlCol="0">
            <a:spAutoFit/>
          </a:bodyPr>
          <a:lstStyle/>
          <a:p>
            <a:pPr marL="12700">
              <a:spcBef>
                <a:spcPts val="100"/>
              </a:spcBef>
            </a:pPr>
            <a:r>
              <a:rPr sz="800" spc="-10" dirty="0">
                <a:solidFill>
                  <a:srgbClr val="D9D9D9"/>
                </a:solidFill>
                <a:latin typeface="Verdana"/>
                <a:cs typeface="Verdana"/>
                <a:hlinkClick r:id="rId2"/>
              </a:rPr>
              <a:t>www.gotsport.com</a:t>
            </a:r>
            <a:endParaRPr sz="800">
              <a:latin typeface="Verdana"/>
              <a:cs typeface="Verdana"/>
            </a:endParaRPr>
          </a:p>
        </p:txBody>
      </p:sp>
      <p:sp>
        <p:nvSpPr>
          <p:cNvPr id="3" name="object 3"/>
          <p:cNvSpPr txBox="1"/>
          <p:nvPr/>
        </p:nvSpPr>
        <p:spPr>
          <a:xfrm>
            <a:off x="1887200" y="2751346"/>
            <a:ext cx="6283999" cy="935192"/>
          </a:xfrm>
          <a:prstGeom prst="rect">
            <a:avLst/>
          </a:prstGeom>
        </p:spPr>
        <p:txBody>
          <a:bodyPr vert="horz" wrap="square" lIns="0" tIns="6350" rIns="0" bIns="0" rtlCol="0">
            <a:spAutoFit/>
          </a:bodyPr>
          <a:lstStyle/>
          <a:p>
            <a:pPr marL="12700" marR="5080">
              <a:lnSpc>
                <a:spcPct val="103299"/>
              </a:lnSpc>
              <a:spcBef>
                <a:spcPts val="50"/>
              </a:spcBef>
            </a:pPr>
            <a:r>
              <a:rPr sz="2000" u="sng" spc="-95" dirty="0">
                <a:solidFill>
                  <a:srgbClr val="403E41"/>
                </a:solidFill>
                <a:uFill>
                  <a:solidFill>
                    <a:srgbClr val="403E41"/>
                  </a:solidFill>
                </a:uFill>
                <a:latin typeface="Arial Black"/>
                <a:cs typeface="Arial Black"/>
              </a:rPr>
              <a:t>Step</a:t>
            </a:r>
            <a:r>
              <a:rPr sz="2000" u="sng" spc="-85" dirty="0">
                <a:solidFill>
                  <a:srgbClr val="403E41"/>
                </a:solidFill>
                <a:uFill>
                  <a:solidFill>
                    <a:srgbClr val="403E41"/>
                  </a:solidFill>
                </a:uFill>
                <a:latin typeface="Arial Black"/>
                <a:cs typeface="Arial Black"/>
              </a:rPr>
              <a:t> </a:t>
            </a:r>
            <a:r>
              <a:rPr sz="2000" u="sng" spc="-95" dirty="0">
                <a:solidFill>
                  <a:srgbClr val="403E41"/>
                </a:solidFill>
                <a:uFill>
                  <a:solidFill>
                    <a:srgbClr val="403E41"/>
                  </a:solidFill>
                </a:uFill>
                <a:latin typeface="Arial Black"/>
                <a:cs typeface="Arial Black"/>
              </a:rPr>
              <a:t>1:</a:t>
            </a:r>
            <a:r>
              <a:rPr sz="2000" spc="-85" dirty="0">
                <a:solidFill>
                  <a:srgbClr val="403E41"/>
                </a:solidFill>
                <a:latin typeface="Arial Black"/>
                <a:cs typeface="Arial Black"/>
              </a:rPr>
              <a:t> </a:t>
            </a:r>
            <a:r>
              <a:rPr sz="2000" spc="-25" dirty="0">
                <a:solidFill>
                  <a:srgbClr val="403E41"/>
                </a:solidFill>
                <a:latin typeface="Lucida Sans"/>
                <a:cs typeface="Lucida Sans"/>
              </a:rPr>
              <a:t>From</a:t>
            </a:r>
            <a:r>
              <a:rPr sz="2000" spc="-65" dirty="0">
                <a:solidFill>
                  <a:srgbClr val="403E41"/>
                </a:solidFill>
                <a:latin typeface="Lucida Sans"/>
                <a:cs typeface="Lucida Sans"/>
              </a:rPr>
              <a:t> </a:t>
            </a:r>
            <a:r>
              <a:rPr sz="2000" spc="-20" dirty="0">
                <a:solidFill>
                  <a:srgbClr val="403E41"/>
                </a:solidFill>
                <a:latin typeface="Lucida Sans"/>
                <a:cs typeface="Lucida Sans"/>
              </a:rPr>
              <a:t>your</a:t>
            </a:r>
            <a:r>
              <a:rPr sz="2000" spc="-60" dirty="0">
                <a:solidFill>
                  <a:srgbClr val="403E41"/>
                </a:solidFill>
                <a:latin typeface="Lucida Sans"/>
                <a:cs typeface="Lucida Sans"/>
              </a:rPr>
              <a:t> </a:t>
            </a:r>
            <a:r>
              <a:rPr sz="2000" spc="-35" dirty="0">
                <a:solidFill>
                  <a:srgbClr val="403E41"/>
                </a:solidFill>
                <a:latin typeface="Lucida Sans"/>
                <a:cs typeface="Lucida Sans"/>
              </a:rPr>
              <a:t>Dashboard,</a:t>
            </a:r>
            <a:r>
              <a:rPr sz="2000" spc="-55" dirty="0">
                <a:solidFill>
                  <a:srgbClr val="403E41"/>
                </a:solidFill>
                <a:latin typeface="Lucida Sans"/>
                <a:cs typeface="Lucida Sans"/>
              </a:rPr>
              <a:t> </a:t>
            </a:r>
            <a:r>
              <a:rPr sz="2000" spc="-20" dirty="0">
                <a:solidFill>
                  <a:srgbClr val="403E41"/>
                </a:solidFill>
                <a:latin typeface="Lucida Sans"/>
                <a:cs typeface="Lucida Sans"/>
              </a:rPr>
              <a:t>either</a:t>
            </a:r>
            <a:r>
              <a:rPr sz="2000" spc="-60" dirty="0">
                <a:solidFill>
                  <a:srgbClr val="403E41"/>
                </a:solidFill>
                <a:latin typeface="Lucida Sans"/>
                <a:cs typeface="Lucida Sans"/>
              </a:rPr>
              <a:t> </a:t>
            </a:r>
            <a:r>
              <a:rPr sz="2000" spc="-30" dirty="0">
                <a:solidFill>
                  <a:srgbClr val="403E41"/>
                </a:solidFill>
                <a:latin typeface="Lucida Sans"/>
                <a:cs typeface="Lucida Sans"/>
              </a:rPr>
              <a:t>select</a:t>
            </a:r>
            <a:r>
              <a:rPr sz="2000" spc="-60" dirty="0">
                <a:solidFill>
                  <a:srgbClr val="403E41"/>
                </a:solidFill>
                <a:latin typeface="Lucida Sans"/>
                <a:cs typeface="Lucida Sans"/>
              </a:rPr>
              <a:t> </a:t>
            </a:r>
            <a:r>
              <a:rPr sz="2000" spc="-10" dirty="0">
                <a:solidFill>
                  <a:srgbClr val="403E41"/>
                </a:solidFill>
                <a:latin typeface="Lucida Sans"/>
                <a:cs typeface="Lucida Sans"/>
              </a:rPr>
              <a:t>the</a:t>
            </a:r>
            <a:r>
              <a:rPr sz="2000" spc="-55" dirty="0">
                <a:solidFill>
                  <a:srgbClr val="403E41"/>
                </a:solidFill>
                <a:latin typeface="Lucida Sans"/>
                <a:cs typeface="Lucida Sans"/>
              </a:rPr>
              <a:t> Teams </a:t>
            </a:r>
            <a:r>
              <a:rPr sz="2000" spc="-20" dirty="0">
                <a:solidFill>
                  <a:srgbClr val="403E41"/>
                </a:solidFill>
                <a:latin typeface="Lucida Sans"/>
                <a:cs typeface="Lucida Sans"/>
              </a:rPr>
              <a:t>tab</a:t>
            </a:r>
            <a:r>
              <a:rPr sz="2000" spc="-55" dirty="0">
                <a:solidFill>
                  <a:srgbClr val="403E41"/>
                </a:solidFill>
                <a:latin typeface="Lucida Sans"/>
                <a:cs typeface="Lucida Sans"/>
              </a:rPr>
              <a:t> </a:t>
            </a:r>
            <a:r>
              <a:rPr sz="2000" dirty="0">
                <a:solidFill>
                  <a:srgbClr val="403E41"/>
                </a:solidFill>
                <a:latin typeface="Lucida Sans"/>
                <a:cs typeface="Lucida Sans"/>
              </a:rPr>
              <a:t>or</a:t>
            </a:r>
            <a:r>
              <a:rPr sz="2000" spc="-65" dirty="0">
                <a:solidFill>
                  <a:srgbClr val="403E41"/>
                </a:solidFill>
                <a:latin typeface="Lucida Sans"/>
                <a:cs typeface="Lucida Sans"/>
              </a:rPr>
              <a:t> </a:t>
            </a:r>
            <a:r>
              <a:rPr sz="2000" spc="-60" dirty="0">
                <a:solidFill>
                  <a:srgbClr val="403E41"/>
                </a:solidFill>
                <a:latin typeface="Lucida Sans"/>
                <a:cs typeface="Lucida Sans"/>
              </a:rPr>
              <a:t>click</a:t>
            </a:r>
            <a:r>
              <a:rPr sz="2000" spc="-65" dirty="0">
                <a:solidFill>
                  <a:srgbClr val="403E41"/>
                </a:solidFill>
                <a:latin typeface="Lucida Sans"/>
                <a:cs typeface="Lucida Sans"/>
              </a:rPr>
              <a:t> </a:t>
            </a:r>
            <a:r>
              <a:rPr sz="2000" spc="-10" dirty="0">
                <a:solidFill>
                  <a:srgbClr val="403E41"/>
                </a:solidFill>
                <a:latin typeface="Lucida Sans"/>
                <a:cs typeface="Lucida Sans"/>
              </a:rPr>
              <a:t>the</a:t>
            </a:r>
            <a:r>
              <a:rPr sz="2000" spc="-55" dirty="0">
                <a:solidFill>
                  <a:srgbClr val="403E41"/>
                </a:solidFill>
                <a:latin typeface="Lucida Sans"/>
                <a:cs typeface="Lucida Sans"/>
              </a:rPr>
              <a:t> </a:t>
            </a:r>
            <a:r>
              <a:rPr sz="2000" spc="-20" dirty="0">
                <a:solidFill>
                  <a:srgbClr val="403E41"/>
                </a:solidFill>
                <a:latin typeface="Lucida Sans"/>
                <a:cs typeface="Lucida Sans"/>
              </a:rPr>
              <a:t>Club Management</a:t>
            </a:r>
            <a:r>
              <a:rPr sz="2000" spc="-60" dirty="0">
                <a:solidFill>
                  <a:srgbClr val="403E41"/>
                </a:solidFill>
                <a:latin typeface="Lucida Sans"/>
                <a:cs typeface="Lucida Sans"/>
              </a:rPr>
              <a:t> </a:t>
            </a:r>
            <a:r>
              <a:rPr sz="2000" spc="-25" dirty="0">
                <a:solidFill>
                  <a:srgbClr val="403E41"/>
                </a:solidFill>
                <a:latin typeface="Lucida Sans"/>
                <a:cs typeface="Lucida Sans"/>
              </a:rPr>
              <a:t>module</a:t>
            </a:r>
            <a:r>
              <a:rPr sz="2000" spc="-55" dirty="0">
                <a:solidFill>
                  <a:srgbClr val="403E41"/>
                </a:solidFill>
                <a:latin typeface="Lucida Sans"/>
                <a:cs typeface="Lucida Sans"/>
              </a:rPr>
              <a:t> </a:t>
            </a:r>
            <a:r>
              <a:rPr sz="2000" spc="-10" dirty="0">
                <a:solidFill>
                  <a:srgbClr val="403E41"/>
                </a:solidFill>
                <a:latin typeface="Lucida Sans"/>
                <a:cs typeface="Lucida Sans"/>
              </a:rPr>
              <a:t>on</a:t>
            </a:r>
            <a:r>
              <a:rPr sz="2000" spc="-55" dirty="0">
                <a:solidFill>
                  <a:srgbClr val="403E41"/>
                </a:solidFill>
                <a:latin typeface="Lucida Sans"/>
                <a:cs typeface="Lucida Sans"/>
              </a:rPr>
              <a:t> </a:t>
            </a:r>
            <a:r>
              <a:rPr sz="2000" spc="-10" dirty="0">
                <a:solidFill>
                  <a:srgbClr val="403E41"/>
                </a:solidFill>
                <a:latin typeface="Lucida Sans"/>
                <a:cs typeface="Lucida Sans"/>
              </a:rPr>
              <a:t>the</a:t>
            </a:r>
            <a:r>
              <a:rPr sz="2000" spc="-55" dirty="0">
                <a:solidFill>
                  <a:srgbClr val="403E41"/>
                </a:solidFill>
                <a:latin typeface="Lucida Sans"/>
                <a:cs typeface="Lucida Sans"/>
              </a:rPr>
              <a:t> </a:t>
            </a:r>
            <a:r>
              <a:rPr sz="2000" spc="-30" dirty="0">
                <a:solidFill>
                  <a:srgbClr val="403E41"/>
                </a:solidFill>
                <a:latin typeface="Lucida Sans"/>
                <a:cs typeface="Lucida Sans"/>
              </a:rPr>
              <a:t>left-</a:t>
            </a:r>
            <a:r>
              <a:rPr sz="2000" spc="-10" dirty="0">
                <a:solidFill>
                  <a:srgbClr val="403E41"/>
                </a:solidFill>
                <a:latin typeface="Lucida Sans"/>
                <a:cs typeface="Lucida Sans"/>
              </a:rPr>
              <a:t>hand</a:t>
            </a:r>
            <a:r>
              <a:rPr sz="2000" spc="-55" dirty="0">
                <a:solidFill>
                  <a:srgbClr val="403E41"/>
                </a:solidFill>
                <a:latin typeface="Lucida Sans"/>
                <a:cs typeface="Lucida Sans"/>
              </a:rPr>
              <a:t> </a:t>
            </a:r>
            <a:r>
              <a:rPr sz="2000" spc="-30" dirty="0">
                <a:solidFill>
                  <a:srgbClr val="403E41"/>
                </a:solidFill>
                <a:latin typeface="Lucida Sans"/>
                <a:cs typeface="Lucida Sans"/>
              </a:rPr>
              <a:t>side</a:t>
            </a:r>
            <a:r>
              <a:rPr sz="2000" spc="-55" dirty="0">
                <a:solidFill>
                  <a:srgbClr val="403E41"/>
                </a:solidFill>
                <a:latin typeface="Lucida Sans"/>
                <a:cs typeface="Lucida Sans"/>
              </a:rPr>
              <a:t> </a:t>
            </a:r>
            <a:r>
              <a:rPr sz="2000" spc="-10" dirty="0">
                <a:solidFill>
                  <a:srgbClr val="403E41"/>
                </a:solidFill>
                <a:latin typeface="Lucida Sans"/>
                <a:cs typeface="Lucida Sans"/>
              </a:rPr>
              <a:t>and</a:t>
            </a:r>
            <a:r>
              <a:rPr sz="2000" spc="-50" dirty="0">
                <a:solidFill>
                  <a:srgbClr val="403E41"/>
                </a:solidFill>
                <a:latin typeface="Lucida Sans"/>
                <a:cs typeface="Lucida Sans"/>
              </a:rPr>
              <a:t> </a:t>
            </a:r>
            <a:r>
              <a:rPr sz="2000" spc="-30" dirty="0">
                <a:solidFill>
                  <a:srgbClr val="403E41"/>
                </a:solidFill>
                <a:latin typeface="Lucida Sans"/>
                <a:cs typeface="Lucida Sans"/>
              </a:rPr>
              <a:t>select</a:t>
            </a:r>
            <a:r>
              <a:rPr sz="2000" spc="-55" dirty="0">
                <a:solidFill>
                  <a:srgbClr val="403E41"/>
                </a:solidFill>
                <a:latin typeface="Lucida Sans"/>
                <a:cs typeface="Lucida Sans"/>
              </a:rPr>
              <a:t> </a:t>
            </a:r>
            <a:r>
              <a:rPr sz="2000" spc="-10" dirty="0">
                <a:solidFill>
                  <a:srgbClr val="403E41"/>
                </a:solidFill>
                <a:latin typeface="Lucida Sans"/>
                <a:cs typeface="Lucida Sans"/>
              </a:rPr>
              <a:t>Teams</a:t>
            </a:r>
            <a:endParaRPr sz="2000" dirty="0">
              <a:latin typeface="Lucida Sans"/>
              <a:cs typeface="Lucida Sans"/>
            </a:endParaRPr>
          </a:p>
        </p:txBody>
      </p:sp>
      <p:pic>
        <p:nvPicPr>
          <p:cNvPr id="4" name="object 4"/>
          <p:cNvPicPr/>
          <p:nvPr/>
        </p:nvPicPr>
        <p:blipFill>
          <a:blip r:embed="rId3" cstate="print"/>
          <a:stretch>
            <a:fillRect/>
          </a:stretch>
        </p:blipFill>
        <p:spPr>
          <a:xfrm>
            <a:off x="1447800" y="929489"/>
            <a:ext cx="1807464" cy="1176527"/>
          </a:xfrm>
          <a:prstGeom prst="rect">
            <a:avLst/>
          </a:prstGeom>
        </p:spPr>
      </p:pic>
      <p:sp>
        <p:nvSpPr>
          <p:cNvPr id="5" name="object 5"/>
          <p:cNvSpPr txBox="1"/>
          <p:nvPr/>
        </p:nvSpPr>
        <p:spPr>
          <a:xfrm>
            <a:off x="1600200" y="1350537"/>
            <a:ext cx="1287145" cy="340478"/>
          </a:xfrm>
          <a:prstGeom prst="rect">
            <a:avLst/>
          </a:prstGeom>
          <a:solidFill>
            <a:srgbClr val="58B252"/>
          </a:solidFill>
        </p:spPr>
        <p:txBody>
          <a:bodyPr vert="horz" wrap="square" lIns="0" tIns="123825" rIns="0" bIns="0" rtlCol="0">
            <a:spAutoFit/>
          </a:bodyPr>
          <a:lstStyle/>
          <a:p>
            <a:pPr marL="207010">
              <a:spcBef>
                <a:spcPts val="975"/>
              </a:spcBef>
            </a:pPr>
            <a:r>
              <a:rPr sz="1400" spc="-240" dirty="0">
                <a:solidFill>
                  <a:srgbClr val="FFFFFF"/>
                </a:solidFill>
                <a:latin typeface="Arial Black"/>
                <a:cs typeface="Arial Black"/>
              </a:rPr>
              <a:t>TASK</a:t>
            </a:r>
            <a:r>
              <a:rPr sz="1400" spc="-80" dirty="0">
                <a:solidFill>
                  <a:srgbClr val="FFFFFF"/>
                </a:solidFill>
                <a:latin typeface="Arial Black"/>
                <a:cs typeface="Arial Black"/>
              </a:rPr>
              <a:t> </a:t>
            </a:r>
            <a:r>
              <a:rPr sz="1400" spc="-50" dirty="0">
                <a:solidFill>
                  <a:srgbClr val="FFFFFF"/>
                </a:solidFill>
                <a:latin typeface="Arial Black"/>
                <a:cs typeface="Arial Black"/>
              </a:rPr>
              <a:t>1</a:t>
            </a:r>
            <a:endParaRPr sz="1400">
              <a:latin typeface="Arial Black"/>
              <a:cs typeface="Arial Black"/>
            </a:endParaRPr>
          </a:p>
        </p:txBody>
      </p:sp>
      <p:sp>
        <p:nvSpPr>
          <p:cNvPr id="9" name="object 9"/>
          <p:cNvSpPr txBox="1"/>
          <p:nvPr/>
        </p:nvSpPr>
        <p:spPr>
          <a:xfrm>
            <a:off x="3886200" y="1293476"/>
            <a:ext cx="3124200" cy="443711"/>
          </a:xfrm>
          <a:prstGeom prst="rect">
            <a:avLst/>
          </a:prstGeom>
        </p:spPr>
        <p:txBody>
          <a:bodyPr vert="horz" wrap="square" lIns="0" tIns="12700" rIns="0" bIns="0" rtlCol="0">
            <a:spAutoFit/>
          </a:bodyPr>
          <a:lstStyle/>
          <a:p>
            <a:pPr marL="12700">
              <a:spcBef>
                <a:spcPts val="100"/>
              </a:spcBef>
            </a:pPr>
            <a:r>
              <a:rPr sz="2800" spc="-165" dirty="0">
                <a:solidFill>
                  <a:srgbClr val="122E6E"/>
                </a:solidFill>
                <a:latin typeface="Arial Black"/>
                <a:cs typeface="Arial Black"/>
              </a:rPr>
              <a:t>Go</a:t>
            </a:r>
            <a:r>
              <a:rPr sz="2800" spc="-140" dirty="0">
                <a:solidFill>
                  <a:srgbClr val="122E6E"/>
                </a:solidFill>
                <a:latin typeface="Arial Black"/>
                <a:cs typeface="Arial Black"/>
              </a:rPr>
              <a:t> </a:t>
            </a:r>
            <a:r>
              <a:rPr sz="2800" spc="-80" dirty="0">
                <a:solidFill>
                  <a:srgbClr val="122E6E"/>
                </a:solidFill>
                <a:latin typeface="Arial Black"/>
                <a:cs typeface="Arial Black"/>
              </a:rPr>
              <a:t>to</a:t>
            </a:r>
            <a:r>
              <a:rPr sz="2800" spc="-140" dirty="0">
                <a:solidFill>
                  <a:srgbClr val="122E6E"/>
                </a:solidFill>
                <a:latin typeface="Arial Black"/>
                <a:cs typeface="Arial Black"/>
              </a:rPr>
              <a:t> </a:t>
            </a:r>
            <a:r>
              <a:rPr sz="2800" spc="-200" dirty="0">
                <a:solidFill>
                  <a:srgbClr val="122E6E"/>
                </a:solidFill>
                <a:latin typeface="Arial Black"/>
                <a:cs typeface="Arial Black"/>
              </a:rPr>
              <a:t>Teams</a:t>
            </a:r>
            <a:r>
              <a:rPr sz="2800" spc="-130" dirty="0">
                <a:solidFill>
                  <a:srgbClr val="122E6E"/>
                </a:solidFill>
                <a:latin typeface="Arial Black"/>
                <a:cs typeface="Arial Black"/>
              </a:rPr>
              <a:t> </a:t>
            </a:r>
            <a:r>
              <a:rPr sz="2800" spc="-100" dirty="0">
                <a:solidFill>
                  <a:srgbClr val="122E6E"/>
                </a:solidFill>
                <a:latin typeface="Arial Black"/>
                <a:cs typeface="Arial Black"/>
              </a:rPr>
              <a:t>List</a:t>
            </a:r>
            <a:endParaRPr sz="2800" dirty="0">
              <a:latin typeface="Arial Black"/>
              <a:cs typeface="Arial Black"/>
            </a:endParaRPr>
          </a:p>
        </p:txBody>
      </p:sp>
      <p:pic>
        <p:nvPicPr>
          <p:cNvPr id="11" name="object 11"/>
          <p:cNvPicPr/>
          <p:nvPr/>
        </p:nvPicPr>
        <p:blipFill>
          <a:blip r:embed="rId4" cstate="print"/>
          <a:stretch>
            <a:fillRect/>
          </a:stretch>
        </p:blipFill>
        <p:spPr>
          <a:xfrm>
            <a:off x="876300" y="3886200"/>
            <a:ext cx="8305800" cy="3993319"/>
          </a:xfrm>
          <a:prstGeom prst="rect">
            <a:avLst/>
          </a:prstGeom>
        </p:spPr>
      </p:pic>
    </p:spTree>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28550" y="678181"/>
            <a:ext cx="1003300" cy="135935"/>
          </a:xfrm>
          <a:prstGeom prst="rect">
            <a:avLst/>
          </a:prstGeom>
        </p:spPr>
        <p:txBody>
          <a:bodyPr vert="horz" wrap="square" lIns="0" tIns="12700" rIns="0" bIns="0" rtlCol="0">
            <a:spAutoFit/>
          </a:bodyPr>
          <a:lstStyle/>
          <a:p>
            <a:pPr marL="12700">
              <a:spcBef>
                <a:spcPts val="100"/>
              </a:spcBef>
            </a:pPr>
            <a:r>
              <a:rPr sz="800" spc="-10" dirty="0">
                <a:solidFill>
                  <a:srgbClr val="D9D9D9"/>
                </a:solidFill>
                <a:latin typeface="Verdana"/>
                <a:cs typeface="Verdana"/>
                <a:hlinkClick r:id="rId2"/>
              </a:rPr>
              <a:t>www.gotsport.com</a:t>
            </a:r>
            <a:endParaRPr sz="800">
              <a:latin typeface="Verdana"/>
              <a:cs typeface="Verdana"/>
            </a:endParaRPr>
          </a:p>
        </p:txBody>
      </p:sp>
      <p:sp>
        <p:nvSpPr>
          <p:cNvPr id="7" name="object 7"/>
          <p:cNvSpPr txBox="1"/>
          <p:nvPr/>
        </p:nvSpPr>
        <p:spPr>
          <a:xfrm>
            <a:off x="1359409" y="1295400"/>
            <a:ext cx="1287145" cy="325730"/>
          </a:xfrm>
          <a:prstGeom prst="rect">
            <a:avLst/>
          </a:prstGeom>
          <a:solidFill>
            <a:srgbClr val="58B252"/>
          </a:solidFill>
        </p:spPr>
        <p:txBody>
          <a:bodyPr vert="horz" wrap="square" lIns="0" tIns="109220" rIns="0" bIns="0" rtlCol="0">
            <a:spAutoFit/>
          </a:bodyPr>
          <a:lstStyle/>
          <a:p>
            <a:pPr marL="343535">
              <a:spcBef>
                <a:spcPts val="860"/>
              </a:spcBef>
            </a:pPr>
            <a:r>
              <a:rPr sz="1400" spc="-240" dirty="0">
                <a:solidFill>
                  <a:srgbClr val="FFFFFF"/>
                </a:solidFill>
                <a:latin typeface="Arial Black"/>
                <a:cs typeface="Arial Black"/>
              </a:rPr>
              <a:t>TASK</a:t>
            </a:r>
            <a:r>
              <a:rPr sz="1400" spc="-80" dirty="0">
                <a:solidFill>
                  <a:srgbClr val="FFFFFF"/>
                </a:solidFill>
                <a:latin typeface="Arial Black"/>
                <a:cs typeface="Arial Black"/>
              </a:rPr>
              <a:t> </a:t>
            </a:r>
            <a:r>
              <a:rPr sz="1400" spc="-50" dirty="0">
                <a:solidFill>
                  <a:srgbClr val="FFFFFF"/>
                </a:solidFill>
                <a:latin typeface="Arial Black"/>
                <a:cs typeface="Arial Black"/>
              </a:rPr>
              <a:t>2</a:t>
            </a:r>
            <a:endParaRPr sz="1400" dirty="0">
              <a:latin typeface="Arial Black"/>
              <a:cs typeface="Arial Black"/>
            </a:endParaRPr>
          </a:p>
        </p:txBody>
      </p:sp>
      <p:sp>
        <p:nvSpPr>
          <p:cNvPr id="8" name="object 8"/>
          <p:cNvSpPr txBox="1"/>
          <p:nvPr/>
        </p:nvSpPr>
        <p:spPr>
          <a:xfrm>
            <a:off x="1323550" y="2689382"/>
            <a:ext cx="6982250" cy="635367"/>
          </a:xfrm>
          <a:prstGeom prst="rect">
            <a:avLst/>
          </a:prstGeom>
        </p:spPr>
        <p:txBody>
          <a:bodyPr vert="horz" wrap="square" lIns="0" tIns="12700" rIns="0" bIns="0" rtlCol="0">
            <a:spAutoFit/>
          </a:bodyPr>
          <a:lstStyle/>
          <a:p>
            <a:pPr marL="12700" marR="5080" indent="-635">
              <a:lnSpc>
                <a:spcPct val="105000"/>
              </a:lnSpc>
              <a:spcBef>
                <a:spcPts val="100"/>
              </a:spcBef>
            </a:pPr>
            <a:r>
              <a:rPr sz="2000" u="sng" spc="-95" dirty="0">
                <a:solidFill>
                  <a:srgbClr val="403E41"/>
                </a:solidFill>
                <a:uFill>
                  <a:solidFill>
                    <a:srgbClr val="403E41"/>
                  </a:solidFill>
                </a:uFill>
                <a:latin typeface="Arial Black"/>
                <a:cs typeface="Arial Black"/>
              </a:rPr>
              <a:t>Step</a:t>
            </a:r>
            <a:r>
              <a:rPr sz="2000" u="sng" spc="-80" dirty="0">
                <a:solidFill>
                  <a:srgbClr val="403E41"/>
                </a:solidFill>
                <a:uFill>
                  <a:solidFill>
                    <a:srgbClr val="403E41"/>
                  </a:solidFill>
                </a:uFill>
                <a:latin typeface="Arial Black"/>
                <a:cs typeface="Arial Black"/>
              </a:rPr>
              <a:t> </a:t>
            </a:r>
            <a:r>
              <a:rPr sz="2000" u="sng" spc="-100" dirty="0">
                <a:solidFill>
                  <a:srgbClr val="403E41"/>
                </a:solidFill>
                <a:uFill>
                  <a:solidFill>
                    <a:srgbClr val="403E41"/>
                  </a:solidFill>
                </a:uFill>
                <a:latin typeface="Arial Black"/>
                <a:cs typeface="Arial Black"/>
              </a:rPr>
              <a:t>1</a:t>
            </a:r>
            <a:r>
              <a:rPr sz="2000" spc="-100" dirty="0">
                <a:solidFill>
                  <a:srgbClr val="403E41"/>
                </a:solidFill>
                <a:latin typeface="Lucida Sans"/>
                <a:cs typeface="Lucida Sans"/>
              </a:rPr>
              <a:t>:</a:t>
            </a:r>
            <a:r>
              <a:rPr sz="2000" spc="-50" dirty="0">
                <a:solidFill>
                  <a:srgbClr val="403E41"/>
                </a:solidFill>
                <a:latin typeface="Lucida Sans"/>
                <a:cs typeface="Lucida Sans"/>
              </a:rPr>
              <a:t> </a:t>
            </a:r>
            <a:r>
              <a:rPr sz="2000" spc="-20" dirty="0">
                <a:solidFill>
                  <a:srgbClr val="403E41"/>
                </a:solidFill>
                <a:latin typeface="Lucida Sans"/>
                <a:cs typeface="Lucida Sans"/>
              </a:rPr>
              <a:t>Once</a:t>
            </a:r>
            <a:r>
              <a:rPr sz="2000" spc="-50" dirty="0">
                <a:solidFill>
                  <a:srgbClr val="403E41"/>
                </a:solidFill>
                <a:latin typeface="Lucida Sans"/>
                <a:cs typeface="Lucida Sans"/>
              </a:rPr>
              <a:t> </a:t>
            </a:r>
            <a:r>
              <a:rPr sz="2000" dirty="0">
                <a:solidFill>
                  <a:srgbClr val="403E41"/>
                </a:solidFill>
                <a:latin typeface="Lucida Sans"/>
                <a:cs typeface="Lucida Sans"/>
              </a:rPr>
              <a:t>On</a:t>
            </a:r>
            <a:r>
              <a:rPr sz="2000" spc="-55" dirty="0">
                <a:solidFill>
                  <a:srgbClr val="403E41"/>
                </a:solidFill>
                <a:latin typeface="Lucida Sans"/>
                <a:cs typeface="Lucida Sans"/>
              </a:rPr>
              <a:t> </a:t>
            </a:r>
            <a:r>
              <a:rPr sz="2000" spc="-10" dirty="0">
                <a:solidFill>
                  <a:srgbClr val="403E41"/>
                </a:solidFill>
                <a:latin typeface="Lucida Sans"/>
                <a:cs typeface="Lucida Sans"/>
              </a:rPr>
              <a:t>the</a:t>
            </a:r>
            <a:r>
              <a:rPr sz="2000" spc="-50" dirty="0">
                <a:solidFill>
                  <a:srgbClr val="403E41"/>
                </a:solidFill>
                <a:latin typeface="Lucida Sans"/>
                <a:cs typeface="Lucida Sans"/>
              </a:rPr>
              <a:t> </a:t>
            </a:r>
            <a:r>
              <a:rPr sz="2000" spc="-55" dirty="0">
                <a:solidFill>
                  <a:srgbClr val="403E41"/>
                </a:solidFill>
                <a:latin typeface="Lucida Sans"/>
                <a:cs typeface="Lucida Sans"/>
              </a:rPr>
              <a:t>Teams</a:t>
            </a:r>
            <a:r>
              <a:rPr sz="2000" spc="-50" dirty="0">
                <a:solidFill>
                  <a:srgbClr val="403E41"/>
                </a:solidFill>
                <a:latin typeface="Lucida Sans"/>
                <a:cs typeface="Lucida Sans"/>
              </a:rPr>
              <a:t> </a:t>
            </a:r>
            <a:r>
              <a:rPr sz="2000" spc="-30" dirty="0">
                <a:solidFill>
                  <a:srgbClr val="403E41"/>
                </a:solidFill>
                <a:latin typeface="Lucida Sans"/>
                <a:cs typeface="Lucida Sans"/>
              </a:rPr>
              <a:t>Page,</a:t>
            </a:r>
            <a:r>
              <a:rPr sz="2000" spc="-55" dirty="0">
                <a:solidFill>
                  <a:srgbClr val="403E41"/>
                </a:solidFill>
                <a:latin typeface="Lucida Sans"/>
                <a:cs typeface="Lucida Sans"/>
              </a:rPr>
              <a:t> </a:t>
            </a:r>
            <a:r>
              <a:rPr sz="2000" spc="-60" dirty="0">
                <a:solidFill>
                  <a:srgbClr val="403E41"/>
                </a:solidFill>
                <a:latin typeface="Lucida Sans"/>
                <a:cs typeface="Lucida Sans"/>
              </a:rPr>
              <a:t>Click </a:t>
            </a:r>
            <a:r>
              <a:rPr sz="2000" spc="-40" dirty="0">
                <a:solidFill>
                  <a:srgbClr val="403E41"/>
                </a:solidFill>
                <a:latin typeface="Lucida Sans"/>
                <a:cs typeface="Lucida Sans"/>
              </a:rPr>
              <a:t>Registration</a:t>
            </a:r>
            <a:r>
              <a:rPr sz="2000" spc="-55" dirty="0">
                <a:solidFill>
                  <a:srgbClr val="403E41"/>
                </a:solidFill>
                <a:latin typeface="Lucida Sans"/>
                <a:cs typeface="Lucida Sans"/>
              </a:rPr>
              <a:t> </a:t>
            </a:r>
            <a:r>
              <a:rPr sz="2000" spc="-85" dirty="0">
                <a:solidFill>
                  <a:srgbClr val="403E41"/>
                </a:solidFill>
                <a:latin typeface="Lucida Sans"/>
                <a:cs typeface="Lucida Sans"/>
              </a:rPr>
              <a:t>Tab</a:t>
            </a:r>
            <a:r>
              <a:rPr sz="2000" spc="-50" dirty="0">
                <a:solidFill>
                  <a:srgbClr val="403E41"/>
                </a:solidFill>
                <a:latin typeface="Lucida Sans"/>
                <a:cs typeface="Lucida Sans"/>
              </a:rPr>
              <a:t> </a:t>
            </a:r>
            <a:r>
              <a:rPr sz="2000" spc="-20" dirty="0">
                <a:solidFill>
                  <a:srgbClr val="403E41"/>
                </a:solidFill>
                <a:latin typeface="Lucida Sans"/>
                <a:cs typeface="Lucida Sans"/>
              </a:rPr>
              <a:t>to</a:t>
            </a:r>
            <a:r>
              <a:rPr sz="2000" spc="-55" dirty="0">
                <a:solidFill>
                  <a:srgbClr val="403E41"/>
                </a:solidFill>
                <a:latin typeface="Lucida Sans"/>
                <a:cs typeface="Lucida Sans"/>
              </a:rPr>
              <a:t> </a:t>
            </a:r>
            <a:r>
              <a:rPr sz="2000" spc="-45" dirty="0">
                <a:solidFill>
                  <a:srgbClr val="403E41"/>
                </a:solidFill>
                <a:latin typeface="Lucida Sans"/>
                <a:cs typeface="Lucida Sans"/>
              </a:rPr>
              <a:t>scroll</a:t>
            </a:r>
            <a:r>
              <a:rPr sz="2000" spc="-65" dirty="0">
                <a:solidFill>
                  <a:srgbClr val="403E41"/>
                </a:solidFill>
                <a:latin typeface="Lucida Sans"/>
                <a:cs typeface="Lucida Sans"/>
              </a:rPr>
              <a:t> </a:t>
            </a:r>
            <a:r>
              <a:rPr sz="2000" spc="-25" dirty="0">
                <a:solidFill>
                  <a:srgbClr val="403E41"/>
                </a:solidFill>
                <a:latin typeface="Lucida Sans"/>
                <a:cs typeface="Lucida Sans"/>
              </a:rPr>
              <a:t>Down</a:t>
            </a:r>
            <a:r>
              <a:rPr sz="2000" spc="-55" dirty="0">
                <a:solidFill>
                  <a:srgbClr val="403E41"/>
                </a:solidFill>
                <a:latin typeface="Lucida Sans"/>
                <a:cs typeface="Lucida Sans"/>
              </a:rPr>
              <a:t> </a:t>
            </a:r>
            <a:r>
              <a:rPr sz="2000" spc="-10" dirty="0">
                <a:solidFill>
                  <a:srgbClr val="403E41"/>
                </a:solidFill>
                <a:latin typeface="Lucida Sans"/>
                <a:cs typeface="Lucida Sans"/>
              </a:rPr>
              <a:t>and</a:t>
            </a:r>
            <a:r>
              <a:rPr sz="2000" spc="-50" dirty="0">
                <a:solidFill>
                  <a:srgbClr val="403E41"/>
                </a:solidFill>
                <a:latin typeface="Lucida Sans"/>
                <a:cs typeface="Lucida Sans"/>
              </a:rPr>
              <a:t> </a:t>
            </a:r>
            <a:r>
              <a:rPr sz="2000" spc="-35" dirty="0">
                <a:solidFill>
                  <a:srgbClr val="403E41"/>
                </a:solidFill>
                <a:latin typeface="Lucida Sans"/>
                <a:cs typeface="Lucida Sans"/>
              </a:rPr>
              <a:t>Find</a:t>
            </a:r>
            <a:r>
              <a:rPr sz="2000" spc="-50" dirty="0">
                <a:solidFill>
                  <a:srgbClr val="403E41"/>
                </a:solidFill>
                <a:latin typeface="Lucida Sans"/>
                <a:cs typeface="Lucida Sans"/>
              </a:rPr>
              <a:t> </a:t>
            </a:r>
            <a:r>
              <a:rPr sz="2000" spc="-45" dirty="0">
                <a:solidFill>
                  <a:srgbClr val="403E41"/>
                </a:solidFill>
                <a:latin typeface="Lucida Sans"/>
                <a:cs typeface="Lucida Sans"/>
              </a:rPr>
              <a:t>The</a:t>
            </a:r>
            <a:r>
              <a:rPr sz="2000" spc="-50" dirty="0">
                <a:solidFill>
                  <a:srgbClr val="403E41"/>
                </a:solidFill>
                <a:latin typeface="Lucida Sans"/>
                <a:cs typeface="Lucida Sans"/>
              </a:rPr>
              <a:t> </a:t>
            </a:r>
            <a:r>
              <a:rPr sz="2000" spc="-10" dirty="0">
                <a:solidFill>
                  <a:srgbClr val="403E41"/>
                </a:solidFill>
                <a:latin typeface="Lucida Sans"/>
                <a:cs typeface="Lucida Sans"/>
              </a:rPr>
              <a:t>Official Event</a:t>
            </a:r>
            <a:r>
              <a:rPr sz="2000" spc="-75" dirty="0">
                <a:solidFill>
                  <a:srgbClr val="403E41"/>
                </a:solidFill>
                <a:latin typeface="Lucida Sans"/>
                <a:cs typeface="Lucida Sans"/>
              </a:rPr>
              <a:t> </a:t>
            </a:r>
            <a:r>
              <a:rPr sz="2000" spc="-20" dirty="0">
                <a:solidFill>
                  <a:srgbClr val="403E41"/>
                </a:solidFill>
                <a:latin typeface="Lucida Sans"/>
                <a:cs typeface="Lucida Sans"/>
              </a:rPr>
              <a:t>for</a:t>
            </a:r>
            <a:r>
              <a:rPr sz="2000" spc="-75" dirty="0">
                <a:solidFill>
                  <a:srgbClr val="403E41"/>
                </a:solidFill>
                <a:latin typeface="Lucida Sans"/>
                <a:cs typeface="Lucida Sans"/>
              </a:rPr>
              <a:t> </a:t>
            </a:r>
            <a:r>
              <a:rPr sz="2000" spc="-20" dirty="0">
                <a:solidFill>
                  <a:srgbClr val="403E41"/>
                </a:solidFill>
                <a:latin typeface="Lucida Sans"/>
                <a:cs typeface="Lucida Sans"/>
              </a:rPr>
              <a:t>LIJSL</a:t>
            </a:r>
            <a:endParaRPr sz="2000" dirty="0">
              <a:latin typeface="Lucida Sans"/>
              <a:cs typeface="Lucida Sans"/>
            </a:endParaRPr>
          </a:p>
        </p:txBody>
      </p:sp>
      <p:sp>
        <p:nvSpPr>
          <p:cNvPr id="10" name="object 10"/>
          <p:cNvSpPr txBox="1"/>
          <p:nvPr/>
        </p:nvSpPr>
        <p:spPr>
          <a:xfrm>
            <a:off x="3576637" y="1295400"/>
            <a:ext cx="4424363" cy="443711"/>
          </a:xfrm>
          <a:prstGeom prst="rect">
            <a:avLst/>
          </a:prstGeom>
        </p:spPr>
        <p:txBody>
          <a:bodyPr vert="horz" wrap="square" lIns="0" tIns="12700" rIns="0" bIns="0" rtlCol="0">
            <a:spAutoFit/>
          </a:bodyPr>
          <a:lstStyle/>
          <a:p>
            <a:pPr marL="12700">
              <a:spcBef>
                <a:spcPts val="100"/>
              </a:spcBef>
            </a:pPr>
            <a:r>
              <a:rPr sz="2800" spc="-170" dirty="0">
                <a:solidFill>
                  <a:srgbClr val="122E6E"/>
                </a:solidFill>
                <a:latin typeface="Arial Black"/>
                <a:cs typeface="Arial Black"/>
              </a:rPr>
              <a:t>Click</a:t>
            </a:r>
            <a:r>
              <a:rPr sz="2800" spc="-120" dirty="0">
                <a:solidFill>
                  <a:srgbClr val="122E6E"/>
                </a:solidFill>
                <a:latin typeface="Arial Black"/>
                <a:cs typeface="Arial Black"/>
              </a:rPr>
              <a:t> </a:t>
            </a:r>
            <a:r>
              <a:rPr sz="2800" spc="-114" dirty="0">
                <a:solidFill>
                  <a:srgbClr val="122E6E"/>
                </a:solidFill>
                <a:latin typeface="Arial Black"/>
                <a:cs typeface="Arial Black"/>
              </a:rPr>
              <a:t>Registration </a:t>
            </a:r>
            <a:r>
              <a:rPr sz="2800" spc="-145" dirty="0">
                <a:solidFill>
                  <a:srgbClr val="122E6E"/>
                </a:solidFill>
                <a:latin typeface="Arial Black"/>
                <a:cs typeface="Arial Black"/>
              </a:rPr>
              <a:t>Tab</a:t>
            </a:r>
            <a:endParaRPr sz="2800" dirty="0">
              <a:latin typeface="Arial Black"/>
              <a:cs typeface="Arial Black"/>
            </a:endParaRPr>
          </a:p>
        </p:txBody>
      </p:sp>
      <p:pic>
        <p:nvPicPr>
          <p:cNvPr id="12" name="object 12"/>
          <p:cNvPicPr/>
          <p:nvPr/>
        </p:nvPicPr>
        <p:blipFill>
          <a:blip r:embed="rId3" cstate="print"/>
          <a:stretch>
            <a:fillRect/>
          </a:stretch>
        </p:blipFill>
        <p:spPr>
          <a:xfrm>
            <a:off x="1359408" y="3614377"/>
            <a:ext cx="7479791" cy="4843823"/>
          </a:xfrm>
          <a:prstGeom prst="rect">
            <a:avLst/>
          </a:prstGeom>
        </p:spPr>
      </p:pic>
    </p:spTree>
    <p:extLst>
      <p:ext uri="{BB962C8B-B14F-4D97-AF65-F5344CB8AC3E}">
        <p14:creationId xmlns:p14="http://schemas.microsoft.com/office/powerpoint/2010/main" val="986474336"/>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838200" y="1926767"/>
            <a:ext cx="1241425" cy="351378"/>
          </a:xfrm>
          <a:prstGeom prst="rect">
            <a:avLst/>
          </a:prstGeom>
          <a:solidFill>
            <a:srgbClr val="57B152"/>
          </a:solidFill>
          <a:ln w="12700">
            <a:solidFill>
              <a:srgbClr val="3E813A"/>
            </a:solidFill>
          </a:ln>
        </p:spPr>
        <p:txBody>
          <a:bodyPr vert="horz" wrap="square" lIns="0" tIns="134620" rIns="0" bIns="0" rtlCol="0">
            <a:spAutoFit/>
          </a:bodyPr>
          <a:lstStyle/>
          <a:p>
            <a:pPr marL="344170">
              <a:spcBef>
                <a:spcPts val="1060"/>
              </a:spcBef>
            </a:pPr>
            <a:r>
              <a:rPr sz="1400" b="1" dirty="0">
                <a:solidFill>
                  <a:srgbClr val="FFFFFF"/>
                </a:solidFill>
                <a:latin typeface="Trebuchet MS"/>
                <a:cs typeface="Trebuchet MS"/>
              </a:rPr>
              <a:t>TASK</a:t>
            </a:r>
            <a:r>
              <a:rPr sz="1400" b="1" spc="-15" dirty="0">
                <a:solidFill>
                  <a:srgbClr val="FFFFFF"/>
                </a:solidFill>
                <a:latin typeface="Trebuchet MS"/>
                <a:cs typeface="Trebuchet MS"/>
              </a:rPr>
              <a:t> </a:t>
            </a:r>
            <a:r>
              <a:rPr sz="1400" b="1" spc="15" dirty="0">
                <a:solidFill>
                  <a:srgbClr val="FFFFFF"/>
                </a:solidFill>
                <a:latin typeface="Trebuchet MS"/>
                <a:cs typeface="Trebuchet MS"/>
              </a:rPr>
              <a:t>3</a:t>
            </a:r>
            <a:endParaRPr sz="1400" b="1" dirty="0">
              <a:latin typeface="Trebuchet MS"/>
              <a:cs typeface="Trebuchet MS"/>
            </a:endParaRPr>
          </a:p>
        </p:txBody>
      </p:sp>
      <p:sp>
        <p:nvSpPr>
          <p:cNvPr id="10" name="object 10"/>
          <p:cNvSpPr txBox="1"/>
          <p:nvPr/>
        </p:nvSpPr>
        <p:spPr>
          <a:xfrm>
            <a:off x="2590800" y="1491679"/>
            <a:ext cx="6629400" cy="870175"/>
          </a:xfrm>
          <a:prstGeom prst="rect">
            <a:avLst/>
          </a:prstGeom>
        </p:spPr>
        <p:txBody>
          <a:bodyPr vert="horz" wrap="square" lIns="0" tIns="6350" rIns="0" bIns="0" rtlCol="0">
            <a:spAutoFit/>
          </a:bodyPr>
          <a:lstStyle/>
          <a:p>
            <a:pPr marL="12700" marR="5080">
              <a:lnSpc>
                <a:spcPct val="102200"/>
              </a:lnSpc>
              <a:spcBef>
                <a:spcPts val="50"/>
              </a:spcBef>
            </a:pPr>
            <a:r>
              <a:rPr sz="2800" spc="-150" dirty="0">
                <a:solidFill>
                  <a:srgbClr val="122E6E"/>
                </a:solidFill>
                <a:latin typeface="Arial Black"/>
                <a:cs typeface="Arial Black"/>
              </a:rPr>
              <a:t>Locate</a:t>
            </a:r>
            <a:r>
              <a:rPr sz="2800" spc="-105" dirty="0">
                <a:solidFill>
                  <a:srgbClr val="122E6E"/>
                </a:solidFill>
                <a:latin typeface="Arial Black"/>
                <a:cs typeface="Arial Black"/>
              </a:rPr>
              <a:t> </a:t>
            </a:r>
            <a:r>
              <a:rPr sz="2800" spc="-65" dirty="0">
                <a:solidFill>
                  <a:srgbClr val="122E6E"/>
                </a:solidFill>
                <a:latin typeface="Arial Black"/>
                <a:cs typeface="Arial Black"/>
              </a:rPr>
              <a:t>the</a:t>
            </a:r>
            <a:r>
              <a:rPr sz="2800" spc="-105" dirty="0">
                <a:solidFill>
                  <a:srgbClr val="122E6E"/>
                </a:solidFill>
                <a:latin typeface="Arial Black"/>
                <a:cs typeface="Arial Black"/>
              </a:rPr>
              <a:t> </a:t>
            </a:r>
            <a:r>
              <a:rPr sz="2800" spc="-220" dirty="0">
                <a:solidFill>
                  <a:srgbClr val="122E6E"/>
                </a:solidFill>
                <a:latin typeface="Arial Black"/>
                <a:cs typeface="Arial Black"/>
              </a:rPr>
              <a:t>ENYYSA/LIJSL</a:t>
            </a:r>
            <a:r>
              <a:rPr sz="2800" spc="-110" dirty="0">
                <a:solidFill>
                  <a:srgbClr val="122E6E"/>
                </a:solidFill>
                <a:latin typeface="Arial Black"/>
                <a:cs typeface="Arial Black"/>
              </a:rPr>
              <a:t> </a:t>
            </a:r>
            <a:r>
              <a:rPr sz="2800" spc="-75" dirty="0">
                <a:solidFill>
                  <a:srgbClr val="122E6E"/>
                </a:solidFill>
                <a:latin typeface="Arial Black"/>
                <a:cs typeface="Arial Black"/>
              </a:rPr>
              <a:t>2</a:t>
            </a:r>
            <a:r>
              <a:rPr lang="en-US" sz="2800" spc="-75" dirty="0">
                <a:solidFill>
                  <a:srgbClr val="122E6E"/>
                </a:solidFill>
                <a:latin typeface="Arial Black"/>
                <a:cs typeface="Arial Black"/>
              </a:rPr>
              <a:t>026</a:t>
            </a:r>
            <a:r>
              <a:rPr sz="2800" spc="-75" dirty="0">
                <a:solidFill>
                  <a:srgbClr val="122E6E"/>
                </a:solidFill>
                <a:latin typeface="Arial Black"/>
                <a:cs typeface="Arial Black"/>
              </a:rPr>
              <a:t>/</a:t>
            </a:r>
            <a:r>
              <a:rPr lang="en-US" sz="2800" spc="-75" dirty="0">
                <a:solidFill>
                  <a:srgbClr val="122E6E"/>
                </a:solidFill>
                <a:latin typeface="Arial Black"/>
                <a:cs typeface="Arial Black"/>
              </a:rPr>
              <a:t>20</a:t>
            </a:r>
            <a:r>
              <a:rPr sz="2800" spc="-75" dirty="0">
                <a:solidFill>
                  <a:srgbClr val="122E6E"/>
                </a:solidFill>
                <a:latin typeface="Arial Black"/>
                <a:cs typeface="Arial Black"/>
              </a:rPr>
              <a:t>2</a:t>
            </a:r>
            <a:r>
              <a:rPr lang="en-US" sz="2800" spc="-75" dirty="0">
                <a:solidFill>
                  <a:srgbClr val="122E6E"/>
                </a:solidFill>
                <a:latin typeface="Arial Black"/>
                <a:cs typeface="Arial Black"/>
              </a:rPr>
              <a:t>7</a:t>
            </a:r>
            <a:r>
              <a:rPr sz="2800" spc="-75" dirty="0">
                <a:solidFill>
                  <a:srgbClr val="122E6E"/>
                </a:solidFill>
                <a:latin typeface="Arial Black"/>
                <a:cs typeface="Arial Black"/>
              </a:rPr>
              <a:t> </a:t>
            </a:r>
            <a:r>
              <a:rPr sz="2800" spc="-90" dirty="0">
                <a:solidFill>
                  <a:srgbClr val="122E6E"/>
                </a:solidFill>
                <a:latin typeface="Arial Black"/>
                <a:cs typeface="Arial Black"/>
              </a:rPr>
              <a:t>official</a:t>
            </a:r>
            <a:r>
              <a:rPr sz="2800" spc="-114" dirty="0">
                <a:solidFill>
                  <a:srgbClr val="122E6E"/>
                </a:solidFill>
                <a:latin typeface="Arial Black"/>
                <a:cs typeface="Arial Black"/>
              </a:rPr>
              <a:t> </a:t>
            </a:r>
            <a:r>
              <a:rPr sz="2800" spc="-105" dirty="0">
                <a:solidFill>
                  <a:srgbClr val="122E6E"/>
                </a:solidFill>
                <a:latin typeface="Arial Black"/>
                <a:cs typeface="Arial Black"/>
              </a:rPr>
              <a:t>rosters </a:t>
            </a:r>
            <a:r>
              <a:rPr sz="2800" spc="-260" dirty="0">
                <a:solidFill>
                  <a:srgbClr val="122E6E"/>
                </a:solidFill>
                <a:latin typeface="Arial Black"/>
                <a:cs typeface="Arial Black"/>
              </a:rPr>
              <a:t>&amp;</a:t>
            </a:r>
            <a:r>
              <a:rPr sz="2800" spc="-110" dirty="0">
                <a:solidFill>
                  <a:srgbClr val="122E6E"/>
                </a:solidFill>
                <a:latin typeface="Arial Black"/>
                <a:cs typeface="Arial Black"/>
              </a:rPr>
              <a:t> </a:t>
            </a:r>
            <a:r>
              <a:rPr sz="2800" spc="-150" dirty="0">
                <a:solidFill>
                  <a:srgbClr val="122E6E"/>
                </a:solidFill>
                <a:latin typeface="Arial Black"/>
                <a:cs typeface="Arial Black"/>
              </a:rPr>
              <a:t>cards</a:t>
            </a:r>
            <a:r>
              <a:rPr sz="2800" spc="-110" dirty="0">
                <a:solidFill>
                  <a:srgbClr val="122E6E"/>
                </a:solidFill>
                <a:latin typeface="Arial Black"/>
                <a:cs typeface="Arial Black"/>
              </a:rPr>
              <a:t> </a:t>
            </a:r>
            <a:r>
              <a:rPr sz="2800" spc="-20" dirty="0">
                <a:solidFill>
                  <a:srgbClr val="122E6E"/>
                </a:solidFill>
                <a:latin typeface="Arial Black"/>
                <a:cs typeface="Arial Black"/>
              </a:rPr>
              <a:t>event</a:t>
            </a:r>
            <a:endParaRPr sz="2800" dirty="0">
              <a:latin typeface="Arial Black"/>
              <a:cs typeface="Arial Black"/>
            </a:endParaRP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F7DB2EEF-323E-527D-01A7-C0FF8EC99721}"/>
                  </a:ext>
                </a:extLst>
              </p14:cNvPr>
              <p14:cNvContentPartPr/>
              <p14:nvPr/>
            </p14:nvContentPartPr>
            <p14:xfrm>
              <a:off x="3410611" y="3250886"/>
              <a:ext cx="360" cy="360"/>
            </p14:xfrm>
          </p:contentPart>
        </mc:Choice>
        <mc:Fallback>
          <p:pic>
            <p:nvPicPr>
              <p:cNvPr id="2" name="Ink 1">
                <a:extLst>
                  <a:ext uri="{FF2B5EF4-FFF2-40B4-BE49-F238E27FC236}">
                    <a16:creationId xmlns:a16="http://schemas.microsoft.com/office/drawing/2014/main" id="{F7DB2EEF-323E-527D-01A7-C0FF8EC99721}"/>
                  </a:ext>
                </a:extLst>
              </p:cNvPr>
              <p:cNvPicPr/>
              <p:nvPr/>
            </p:nvPicPr>
            <p:blipFill>
              <a:blip r:embed="rId3"/>
              <a:stretch>
                <a:fillRect/>
              </a:stretch>
            </p:blipFill>
            <p:spPr>
              <a:xfrm>
                <a:off x="3374611" y="3215246"/>
                <a:ext cx="72000" cy="72000"/>
              </a:xfrm>
              <a:prstGeom prst="rect">
                <a:avLst/>
              </a:prstGeom>
            </p:spPr>
          </p:pic>
        </mc:Fallback>
      </mc:AlternateContent>
      <p:grpSp>
        <p:nvGrpSpPr>
          <p:cNvPr id="6" name="Group 5">
            <a:extLst>
              <a:ext uri="{FF2B5EF4-FFF2-40B4-BE49-F238E27FC236}">
                <a16:creationId xmlns:a16="http://schemas.microsoft.com/office/drawing/2014/main" id="{24E1530E-9254-EDA2-3772-19F45E3D1199}"/>
              </a:ext>
            </a:extLst>
          </p:cNvPr>
          <p:cNvGrpSpPr/>
          <p:nvPr/>
        </p:nvGrpSpPr>
        <p:grpSpPr>
          <a:xfrm>
            <a:off x="3744331" y="3250886"/>
            <a:ext cx="360" cy="58680"/>
            <a:chOff x="3744331" y="3250886"/>
            <a:chExt cx="360" cy="58680"/>
          </a:xfrm>
        </p:grpSpPr>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011F0181-004F-124E-D459-23DD4EEDA248}"/>
                    </a:ext>
                  </a:extLst>
                </p14:cNvPr>
                <p14:cNvContentPartPr/>
                <p14:nvPr/>
              </p14:nvContentPartPr>
              <p14:xfrm>
                <a:off x="3744331" y="3250886"/>
                <a:ext cx="360" cy="360"/>
              </p14:xfrm>
            </p:contentPart>
          </mc:Choice>
          <mc:Fallback>
            <p:pic>
              <p:nvPicPr>
                <p:cNvPr id="3" name="Ink 2">
                  <a:extLst>
                    <a:ext uri="{FF2B5EF4-FFF2-40B4-BE49-F238E27FC236}">
                      <a16:creationId xmlns:a16="http://schemas.microsoft.com/office/drawing/2014/main" id="{011F0181-004F-124E-D459-23DD4EEDA248}"/>
                    </a:ext>
                  </a:extLst>
                </p:cNvPr>
                <p:cNvPicPr/>
                <p:nvPr/>
              </p:nvPicPr>
              <p:blipFill>
                <a:blip r:embed="rId3"/>
                <a:stretch>
                  <a:fillRect/>
                </a:stretch>
              </p:blipFill>
              <p:spPr>
                <a:xfrm>
                  <a:off x="3708691" y="3215246"/>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EC1972ED-5D17-0550-0B2A-DD0682FF41A0}"/>
                    </a:ext>
                  </a:extLst>
                </p14:cNvPr>
                <p14:cNvContentPartPr/>
                <p14:nvPr/>
              </p14:nvContentPartPr>
              <p14:xfrm>
                <a:off x="3744331" y="3309206"/>
                <a:ext cx="360" cy="360"/>
              </p14:xfrm>
            </p:contentPart>
          </mc:Choice>
          <mc:Fallback>
            <p:pic>
              <p:nvPicPr>
                <p:cNvPr id="5" name="Ink 4">
                  <a:extLst>
                    <a:ext uri="{FF2B5EF4-FFF2-40B4-BE49-F238E27FC236}">
                      <a16:creationId xmlns:a16="http://schemas.microsoft.com/office/drawing/2014/main" id="{EC1972ED-5D17-0550-0B2A-DD0682FF41A0}"/>
                    </a:ext>
                  </a:extLst>
                </p:cNvPr>
                <p:cNvPicPr/>
                <p:nvPr/>
              </p:nvPicPr>
              <p:blipFill>
                <a:blip r:embed="rId3"/>
                <a:stretch>
                  <a:fillRect/>
                </a:stretch>
              </p:blipFill>
              <p:spPr>
                <a:xfrm>
                  <a:off x="3708691" y="3273566"/>
                  <a:ext cx="72000" cy="72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9BF8FDEC-0277-8483-317E-2D2F48643BA1}"/>
                  </a:ext>
                </a:extLst>
              </p14:cNvPr>
              <p14:cNvContentPartPr/>
              <p14:nvPr/>
            </p14:nvContentPartPr>
            <p14:xfrm>
              <a:off x="3410611" y="3338006"/>
              <a:ext cx="360" cy="360"/>
            </p14:xfrm>
          </p:contentPart>
        </mc:Choice>
        <mc:Fallback>
          <p:pic>
            <p:nvPicPr>
              <p:cNvPr id="7" name="Ink 6">
                <a:extLst>
                  <a:ext uri="{FF2B5EF4-FFF2-40B4-BE49-F238E27FC236}">
                    <a16:creationId xmlns:a16="http://schemas.microsoft.com/office/drawing/2014/main" id="{9BF8FDEC-0277-8483-317E-2D2F48643BA1}"/>
                  </a:ext>
                </a:extLst>
              </p:cNvPr>
              <p:cNvPicPr/>
              <p:nvPr/>
            </p:nvPicPr>
            <p:blipFill>
              <a:blip r:embed="rId3"/>
              <a:stretch>
                <a:fillRect/>
              </a:stretch>
            </p:blipFill>
            <p:spPr>
              <a:xfrm>
                <a:off x="3374611" y="3302366"/>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92D77FA8-0DD3-F1E3-6818-EB86805B2E26}"/>
                  </a:ext>
                </a:extLst>
              </p14:cNvPr>
              <p14:cNvContentPartPr/>
              <p14:nvPr/>
            </p14:nvContentPartPr>
            <p14:xfrm>
              <a:off x="3396211" y="5849006"/>
              <a:ext cx="360" cy="360"/>
            </p14:xfrm>
          </p:contentPart>
        </mc:Choice>
        <mc:Fallback>
          <p:pic>
            <p:nvPicPr>
              <p:cNvPr id="8" name="Ink 7">
                <a:extLst>
                  <a:ext uri="{FF2B5EF4-FFF2-40B4-BE49-F238E27FC236}">
                    <a16:creationId xmlns:a16="http://schemas.microsoft.com/office/drawing/2014/main" id="{92D77FA8-0DD3-F1E3-6818-EB86805B2E26}"/>
                  </a:ext>
                </a:extLst>
              </p:cNvPr>
              <p:cNvPicPr/>
              <p:nvPr/>
            </p:nvPicPr>
            <p:blipFill>
              <a:blip r:embed="rId3"/>
              <a:stretch>
                <a:fillRect/>
              </a:stretch>
            </p:blipFill>
            <p:spPr>
              <a:xfrm>
                <a:off x="3360211" y="5813366"/>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 name="Ink 10">
                <a:extLst>
                  <a:ext uri="{FF2B5EF4-FFF2-40B4-BE49-F238E27FC236}">
                    <a16:creationId xmlns:a16="http://schemas.microsoft.com/office/drawing/2014/main" id="{8CB464DC-CA20-4D35-E5DD-19D8E18352AC}"/>
                  </a:ext>
                </a:extLst>
              </p14:cNvPr>
              <p14:cNvContentPartPr/>
              <p14:nvPr/>
            </p14:nvContentPartPr>
            <p14:xfrm>
              <a:off x="3715531" y="5877806"/>
              <a:ext cx="360" cy="360"/>
            </p14:xfrm>
          </p:contentPart>
        </mc:Choice>
        <mc:Fallback>
          <p:pic>
            <p:nvPicPr>
              <p:cNvPr id="11" name="Ink 10">
                <a:extLst>
                  <a:ext uri="{FF2B5EF4-FFF2-40B4-BE49-F238E27FC236}">
                    <a16:creationId xmlns:a16="http://schemas.microsoft.com/office/drawing/2014/main" id="{8CB464DC-CA20-4D35-E5DD-19D8E18352AC}"/>
                  </a:ext>
                </a:extLst>
              </p:cNvPr>
              <p:cNvPicPr/>
              <p:nvPr/>
            </p:nvPicPr>
            <p:blipFill>
              <a:blip r:embed="rId3"/>
              <a:stretch>
                <a:fillRect/>
              </a:stretch>
            </p:blipFill>
            <p:spPr>
              <a:xfrm>
                <a:off x="3679891" y="5842166"/>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Ink 11">
                <a:extLst>
                  <a:ext uri="{FF2B5EF4-FFF2-40B4-BE49-F238E27FC236}">
                    <a16:creationId xmlns:a16="http://schemas.microsoft.com/office/drawing/2014/main" id="{671ED537-249A-BEDA-AAED-A41B2765C844}"/>
                  </a:ext>
                </a:extLst>
              </p14:cNvPr>
              <p14:cNvContentPartPr/>
              <p14:nvPr/>
            </p14:nvContentPartPr>
            <p14:xfrm>
              <a:off x="3729931" y="5791046"/>
              <a:ext cx="360" cy="360"/>
            </p14:xfrm>
          </p:contentPart>
        </mc:Choice>
        <mc:Fallback>
          <p:pic>
            <p:nvPicPr>
              <p:cNvPr id="12" name="Ink 11">
                <a:extLst>
                  <a:ext uri="{FF2B5EF4-FFF2-40B4-BE49-F238E27FC236}">
                    <a16:creationId xmlns:a16="http://schemas.microsoft.com/office/drawing/2014/main" id="{671ED537-249A-BEDA-AAED-A41B2765C844}"/>
                  </a:ext>
                </a:extLst>
              </p:cNvPr>
              <p:cNvPicPr/>
              <p:nvPr/>
            </p:nvPicPr>
            <p:blipFill>
              <a:blip r:embed="rId3"/>
              <a:stretch>
                <a:fillRect/>
              </a:stretch>
            </p:blipFill>
            <p:spPr>
              <a:xfrm>
                <a:off x="3694291" y="5755046"/>
                <a:ext cx="72000" cy="72000"/>
              </a:xfrm>
              <a:prstGeom prst="rect">
                <a:avLst/>
              </a:prstGeom>
            </p:spPr>
          </p:pic>
        </mc:Fallback>
      </mc:AlternateContent>
      <p:pic>
        <p:nvPicPr>
          <p:cNvPr id="14" name="Picture 13">
            <a:extLst>
              <a:ext uri="{FF2B5EF4-FFF2-40B4-BE49-F238E27FC236}">
                <a16:creationId xmlns:a16="http://schemas.microsoft.com/office/drawing/2014/main" id="{D35B5E66-F882-4857-920C-CF30596FCA0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0600" y="3706116"/>
            <a:ext cx="8534040" cy="4294524"/>
          </a:xfrm>
          <a:prstGeom prst="rect">
            <a:avLst/>
          </a:prstGeom>
        </p:spPr>
      </p:pic>
    </p:spTree>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892492" y="1143000"/>
            <a:ext cx="1287145" cy="322524"/>
          </a:xfrm>
          <a:prstGeom prst="rect">
            <a:avLst/>
          </a:prstGeom>
          <a:solidFill>
            <a:srgbClr val="58B252"/>
          </a:solidFill>
        </p:spPr>
        <p:txBody>
          <a:bodyPr vert="horz" wrap="square" lIns="0" tIns="106045" rIns="0" bIns="0" rtlCol="0">
            <a:spAutoFit/>
          </a:bodyPr>
          <a:lstStyle/>
          <a:p>
            <a:pPr marL="275590">
              <a:spcBef>
                <a:spcPts val="835"/>
              </a:spcBef>
            </a:pPr>
            <a:r>
              <a:rPr sz="1400" spc="-240" dirty="0">
                <a:solidFill>
                  <a:srgbClr val="FFFFFF"/>
                </a:solidFill>
                <a:latin typeface="Arial Black"/>
                <a:cs typeface="Arial Black"/>
              </a:rPr>
              <a:t>TASK</a:t>
            </a:r>
            <a:r>
              <a:rPr sz="1400" spc="-80" dirty="0">
                <a:solidFill>
                  <a:srgbClr val="FFFFFF"/>
                </a:solidFill>
                <a:latin typeface="Arial Black"/>
                <a:cs typeface="Arial Black"/>
              </a:rPr>
              <a:t> </a:t>
            </a:r>
            <a:r>
              <a:rPr sz="1400" spc="-50" dirty="0">
                <a:solidFill>
                  <a:srgbClr val="FFFFFF"/>
                </a:solidFill>
                <a:latin typeface="Arial Black"/>
                <a:cs typeface="Arial Black"/>
              </a:rPr>
              <a:t>4</a:t>
            </a:r>
            <a:endParaRPr sz="1400" dirty="0">
              <a:latin typeface="Arial Black"/>
              <a:cs typeface="Arial Black"/>
            </a:endParaRPr>
          </a:p>
        </p:txBody>
      </p:sp>
      <p:sp>
        <p:nvSpPr>
          <p:cNvPr id="5" name="object 5"/>
          <p:cNvSpPr txBox="1"/>
          <p:nvPr/>
        </p:nvSpPr>
        <p:spPr>
          <a:xfrm>
            <a:off x="892492" y="2269935"/>
            <a:ext cx="8074381" cy="932371"/>
          </a:xfrm>
          <a:prstGeom prst="rect">
            <a:avLst/>
          </a:prstGeom>
        </p:spPr>
        <p:txBody>
          <a:bodyPr vert="horz" wrap="square" lIns="0" tIns="20320" rIns="0" bIns="0" rtlCol="0">
            <a:spAutoFit/>
          </a:bodyPr>
          <a:lstStyle/>
          <a:p>
            <a:pPr marL="12700" marR="5080" algn="just">
              <a:lnSpc>
                <a:spcPct val="100800"/>
              </a:lnSpc>
              <a:spcBef>
                <a:spcPts val="160"/>
              </a:spcBef>
            </a:pPr>
            <a:r>
              <a:rPr sz="2000" u="sng" spc="-95" dirty="0">
                <a:solidFill>
                  <a:srgbClr val="403E41"/>
                </a:solidFill>
                <a:uFill>
                  <a:solidFill>
                    <a:srgbClr val="403E41"/>
                  </a:solidFill>
                </a:uFill>
                <a:latin typeface="Arial Black"/>
                <a:cs typeface="Arial Black"/>
              </a:rPr>
              <a:t>Step</a:t>
            </a:r>
            <a:r>
              <a:rPr sz="2000" u="sng" spc="-85" dirty="0">
                <a:solidFill>
                  <a:srgbClr val="403E41"/>
                </a:solidFill>
                <a:uFill>
                  <a:solidFill>
                    <a:srgbClr val="403E41"/>
                  </a:solidFill>
                </a:uFill>
                <a:latin typeface="Arial Black"/>
                <a:cs typeface="Arial Black"/>
              </a:rPr>
              <a:t> </a:t>
            </a:r>
            <a:r>
              <a:rPr sz="2000" u="sng" spc="-90" dirty="0">
                <a:solidFill>
                  <a:srgbClr val="403E41"/>
                </a:solidFill>
                <a:uFill>
                  <a:solidFill>
                    <a:srgbClr val="403E41"/>
                  </a:solidFill>
                </a:uFill>
                <a:latin typeface="Arial Black"/>
                <a:cs typeface="Arial Black"/>
              </a:rPr>
              <a:t>1:</a:t>
            </a:r>
            <a:r>
              <a:rPr sz="2000" spc="-95" dirty="0">
                <a:solidFill>
                  <a:srgbClr val="403E41"/>
                </a:solidFill>
                <a:latin typeface="Arial Black"/>
                <a:cs typeface="Arial Black"/>
              </a:rPr>
              <a:t> </a:t>
            </a:r>
            <a:r>
              <a:rPr sz="2000" spc="-60" dirty="0">
                <a:solidFill>
                  <a:srgbClr val="403E41"/>
                </a:solidFill>
                <a:latin typeface="Lucida Sans"/>
                <a:cs typeface="Lucida Sans"/>
              </a:rPr>
              <a:t>Click</a:t>
            </a:r>
            <a:r>
              <a:rPr sz="2000" spc="-75" dirty="0">
                <a:solidFill>
                  <a:srgbClr val="403E41"/>
                </a:solidFill>
                <a:latin typeface="Lucida Sans"/>
                <a:cs typeface="Lucida Sans"/>
              </a:rPr>
              <a:t> </a:t>
            </a:r>
            <a:r>
              <a:rPr sz="2000" spc="-40" dirty="0">
                <a:solidFill>
                  <a:srgbClr val="403E41"/>
                </a:solidFill>
                <a:latin typeface="Lucida Sans"/>
                <a:cs typeface="Lucida Sans"/>
              </a:rPr>
              <a:t>The</a:t>
            </a:r>
            <a:r>
              <a:rPr sz="2000" spc="-70" dirty="0">
                <a:solidFill>
                  <a:srgbClr val="403E41"/>
                </a:solidFill>
                <a:latin typeface="Lucida Sans"/>
                <a:cs typeface="Lucida Sans"/>
              </a:rPr>
              <a:t> </a:t>
            </a:r>
            <a:r>
              <a:rPr sz="2000" spc="-35" dirty="0">
                <a:solidFill>
                  <a:srgbClr val="403E41"/>
                </a:solidFill>
                <a:latin typeface="Lucida Sans"/>
                <a:cs typeface="Lucida Sans"/>
              </a:rPr>
              <a:t>Register</a:t>
            </a:r>
            <a:r>
              <a:rPr sz="2000" spc="-70" dirty="0">
                <a:solidFill>
                  <a:srgbClr val="403E41"/>
                </a:solidFill>
                <a:latin typeface="Lucida Sans"/>
                <a:cs typeface="Lucida Sans"/>
              </a:rPr>
              <a:t> </a:t>
            </a:r>
            <a:r>
              <a:rPr sz="2000" spc="-5" dirty="0">
                <a:solidFill>
                  <a:srgbClr val="403E41"/>
                </a:solidFill>
                <a:latin typeface="Lucida Sans"/>
                <a:cs typeface="Lucida Sans"/>
              </a:rPr>
              <a:t>Button</a:t>
            </a:r>
            <a:r>
              <a:rPr sz="2000" spc="-70" dirty="0">
                <a:solidFill>
                  <a:srgbClr val="403E41"/>
                </a:solidFill>
                <a:latin typeface="Lucida Sans"/>
                <a:cs typeface="Lucida Sans"/>
              </a:rPr>
              <a:t> </a:t>
            </a:r>
            <a:r>
              <a:rPr sz="2000" spc="-25" dirty="0">
                <a:solidFill>
                  <a:srgbClr val="403E41"/>
                </a:solidFill>
                <a:latin typeface="Lucida Sans"/>
                <a:cs typeface="Lucida Sans"/>
              </a:rPr>
              <a:t>From</a:t>
            </a:r>
            <a:r>
              <a:rPr sz="2000" spc="-75" dirty="0">
                <a:solidFill>
                  <a:srgbClr val="403E41"/>
                </a:solidFill>
                <a:latin typeface="Lucida Sans"/>
                <a:cs typeface="Lucida Sans"/>
              </a:rPr>
              <a:t> </a:t>
            </a:r>
            <a:r>
              <a:rPr sz="2000" spc="-15" dirty="0">
                <a:solidFill>
                  <a:srgbClr val="403E41"/>
                </a:solidFill>
                <a:latin typeface="Lucida Sans"/>
                <a:cs typeface="Lucida Sans"/>
              </a:rPr>
              <a:t>the</a:t>
            </a:r>
            <a:r>
              <a:rPr sz="2000" spc="-70" dirty="0">
                <a:solidFill>
                  <a:srgbClr val="403E41"/>
                </a:solidFill>
                <a:latin typeface="Lucida Sans"/>
                <a:cs typeface="Lucida Sans"/>
              </a:rPr>
              <a:t> </a:t>
            </a:r>
            <a:r>
              <a:rPr sz="2000" spc="-20" dirty="0">
                <a:solidFill>
                  <a:srgbClr val="403E41"/>
                </a:solidFill>
                <a:latin typeface="Lucida Sans"/>
                <a:cs typeface="Lucida Sans"/>
              </a:rPr>
              <a:t>Previous</a:t>
            </a:r>
            <a:r>
              <a:rPr sz="2000" spc="-65" dirty="0">
                <a:solidFill>
                  <a:srgbClr val="403E41"/>
                </a:solidFill>
                <a:latin typeface="Lucida Sans"/>
                <a:cs typeface="Lucida Sans"/>
              </a:rPr>
              <a:t> </a:t>
            </a:r>
            <a:r>
              <a:rPr sz="2000" spc="-30" dirty="0">
                <a:solidFill>
                  <a:srgbClr val="403E41"/>
                </a:solidFill>
                <a:latin typeface="Lucida Sans"/>
                <a:cs typeface="Lucida Sans"/>
              </a:rPr>
              <a:t>Image</a:t>
            </a:r>
            <a:r>
              <a:rPr lang="en-US" sz="2000" spc="-70" dirty="0">
                <a:solidFill>
                  <a:srgbClr val="403E41"/>
                </a:solidFill>
                <a:latin typeface="Lucida Sans"/>
                <a:cs typeface="Lucida Sans"/>
              </a:rPr>
              <a:t>. Then Click Application Form. </a:t>
            </a:r>
            <a:r>
              <a:rPr sz="2000" spc="-55" dirty="0">
                <a:solidFill>
                  <a:srgbClr val="403E41"/>
                </a:solidFill>
                <a:latin typeface="Lucida Sans"/>
                <a:cs typeface="Lucida Sans"/>
              </a:rPr>
              <a:t>You</a:t>
            </a:r>
            <a:r>
              <a:rPr sz="2000" spc="-70" dirty="0">
                <a:solidFill>
                  <a:srgbClr val="403E41"/>
                </a:solidFill>
                <a:latin typeface="Lucida Sans"/>
                <a:cs typeface="Lucida Sans"/>
              </a:rPr>
              <a:t> </a:t>
            </a:r>
            <a:r>
              <a:rPr sz="2000" spc="-5" dirty="0">
                <a:solidFill>
                  <a:srgbClr val="403E41"/>
                </a:solidFill>
                <a:latin typeface="Lucida Sans"/>
                <a:cs typeface="Lucida Sans"/>
              </a:rPr>
              <a:t>Need</a:t>
            </a:r>
            <a:r>
              <a:rPr sz="2000" spc="-65" dirty="0">
                <a:solidFill>
                  <a:srgbClr val="403E41"/>
                </a:solidFill>
                <a:latin typeface="Lucida Sans"/>
                <a:cs typeface="Lucida Sans"/>
              </a:rPr>
              <a:t> </a:t>
            </a:r>
            <a:r>
              <a:rPr sz="2000" spc="-100" dirty="0">
                <a:solidFill>
                  <a:srgbClr val="403E41"/>
                </a:solidFill>
                <a:latin typeface="Lucida Sans"/>
                <a:cs typeface="Lucida Sans"/>
              </a:rPr>
              <a:t>To</a:t>
            </a:r>
            <a:r>
              <a:rPr sz="2000" spc="-70" dirty="0">
                <a:solidFill>
                  <a:srgbClr val="403E41"/>
                </a:solidFill>
                <a:latin typeface="Lucida Sans"/>
                <a:cs typeface="Lucida Sans"/>
              </a:rPr>
              <a:t> </a:t>
            </a:r>
            <a:r>
              <a:rPr sz="2000" spc="-35" dirty="0">
                <a:solidFill>
                  <a:srgbClr val="403E41"/>
                </a:solidFill>
                <a:latin typeface="Lucida Sans"/>
                <a:cs typeface="Lucida Sans"/>
              </a:rPr>
              <a:t>Register</a:t>
            </a:r>
            <a:r>
              <a:rPr sz="2000" spc="-70" dirty="0">
                <a:solidFill>
                  <a:srgbClr val="403E41"/>
                </a:solidFill>
                <a:latin typeface="Lucida Sans"/>
                <a:cs typeface="Lucida Sans"/>
              </a:rPr>
              <a:t> </a:t>
            </a:r>
            <a:r>
              <a:rPr sz="2000" spc="-5" dirty="0">
                <a:solidFill>
                  <a:srgbClr val="403E41"/>
                </a:solidFill>
                <a:latin typeface="Lucida Sans"/>
                <a:cs typeface="Lucida Sans"/>
              </a:rPr>
              <a:t>One</a:t>
            </a:r>
            <a:r>
              <a:rPr sz="2000" spc="-70" dirty="0">
                <a:solidFill>
                  <a:srgbClr val="403E41"/>
                </a:solidFill>
                <a:latin typeface="Lucida Sans"/>
                <a:cs typeface="Lucida Sans"/>
              </a:rPr>
              <a:t> </a:t>
            </a:r>
            <a:r>
              <a:rPr sz="2000" spc="-50" dirty="0">
                <a:solidFill>
                  <a:srgbClr val="403E41"/>
                </a:solidFill>
                <a:latin typeface="Lucida Sans"/>
                <a:cs typeface="Lucida Sans"/>
              </a:rPr>
              <a:t>Team</a:t>
            </a:r>
            <a:r>
              <a:rPr sz="2000" spc="-75" dirty="0">
                <a:solidFill>
                  <a:srgbClr val="403E41"/>
                </a:solidFill>
                <a:latin typeface="Lucida Sans"/>
                <a:cs typeface="Lucida Sans"/>
              </a:rPr>
              <a:t> </a:t>
            </a:r>
            <a:r>
              <a:rPr sz="2000" spc="-55" dirty="0">
                <a:solidFill>
                  <a:srgbClr val="403E41"/>
                </a:solidFill>
                <a:latin typeface="Lucida Sans"/>
                <a:cs typeface="Lucida Sans"/>
              </a:rPr>
              <a:t>At</a:t>
            </a:r>
            <a:r>
              <a:rPr sz="2000" spc="-70" dirty="0">
                <a:solidFill>
                  <a:srgbClr val="403E41"/>
                </a:solidFill>
                <a:latin typeface="Lucida Sans"/>
                <a:cs typeface="Lucida Sans"/>
              </a:rPr>
              <a:t> </a:t>
            </a:r>
            <a:r>
              <a:rPr sz="2000" spc="-75" dirty="0">
                <a:solidFill>
                  <a:srgbClr val="403E41"/>
                </a:solidFill>
                <a:latin typeface="Lucida Sans"/>
                <a:cs typeface="Lucida Sans"/>
              </a:rPr>
              <a:t>A</a:t>
            </a:r>
            <a:r>
              <a:rPr sz="2000" spc="-65" dirty="0">
                <a:solidFill>
                  <a:srgbClr val="403E41"/>
                </a:solidFill>
                <a:latin typeface="Lucida Sans"/>
                <a:cs typeface="Lucida Sans"/>
              </a:rPr>
              <a:t> </a:t>
            </a:r>
            <a:r>
              <a:rPr sz="2000" spc="-45" dirty="0">
                <a:solidFill>
                  <a:srgbClr val="403E41"/>
                </a:solidFill>
                <a:latin typeface="Lucida Sans"/>
                <a:cs typeface="Lucida Sans"/>
              </a:rPr>
              <a:t>Time</a:t>
            </a:r>
            <a:r>
              <a:rPr sz="2000" spc="-70" dirty="0">
                <a:solidFill>
                  <a:srgbClr val="403E41"/>
                </a:solidFill>
                <a:latin typeface="Lucida Sans"/>
                <a:cs typeface="Lucida Sans"/>
              </a:rPr>
              <a:t> </a:t>
            </a:r>
            <a:r>
              <a:rPr sz="2000" spc="-15" dirty="0">
                <a:solidFill>
                  <a:srgbClr val="403E41"/>
                </a:solidFill>
                <a:latin typeface="Lucida Sans"/>
                <a:cs typeface="Lucida Sans"/>
              </a:rPr>
              <a:t>then</a:t>
            </a:r>
            <a:r>
              <a:rPr sz="2000" spc="-70" dirty="0">
                <a:solidFill>
                  <a:srgbClr val="403E41"/>
                </a:solidFill>
                <a:latin typeface="Lucida Sans"/>
                <a:cs typeface="Lucida Sans"/>
              </a:rPr>
              <a:t> </a:t>
            </a:r>
            <a:r>
              <a:rPr sz="2000" spc="-20" dirty="0">
                <a:solidFill>
                  <a:srgbClr val="403E41"/>
                </a:solidFill>
                <a:latin typeface="Lucida Sans"/>
                <a:cs typeface="Lucida Sans"/>
              </a:rPr>
              <a:t>return</a:t>
            </a:r>
            <a:r>
              <a:rPr sz="2000" spc="-70" dirty="0">
                <a:solidFill>
                  <a:srgbClr val="403E41"/>
                </a:solidFill>
                <a:latin typeface="Lucida Sans"/>
                <a:cs typeface="Lucida Sans"/>
              </a:rPr>
              <a:t> </a:t>
            </a:r>
            <a:r>
              <a:rPr sz="2000" spc="-25" dirty="0">
                <a:solidFill>
                  <a:srgbClr val="403E41"/>
                </a:solidFill>
                <a:latin typeface="Lucida Sans"/>
                <a:cs typeface="Lucida Sans"/>
              </a:rPr>
              <a:t>to</a:t>
            </a:r>
            <a:r>
              <a:rPr sz="2000" spc="-70" dirty="0">
                <a:solidFill>
                  <a:srgbClr val="403E41"/>
                </a:solidFill>
                <a:latin typeface="Lucida Sans"/>
                <a:cs typeface="Lucida Sans"/>
              </a:rPr>
              <a:t> </a:t>
            </a:r>
            <a:r>
              <a:rPr sz="2000" spc="-35" dirty="0">
                <a:solidFill>
                  <a:srgbClr val="403E41"/>
                </a:solidFill>
                <a:latin typeface="Lucida Sans"/>
                <a:cs typeface="Lucida Sans"/>
              </a:rPr>
              <a:t>this</a:t>
            </a:r>
            <a:r>
              <a:rPr sz="2000" spc="-65" dirty="0">
                <a:solidFill>
                  <a:srgbClr val="403E41"/>
                </a:solidFill>
                <a:latin typeface="Lucida Sans"/>
                <a:cs typeface="Lucida Sans"/>
              </a:rPr>
              <a:t> </a:t>
            </a:r>
            <a:r>
              <a:rPr sz="2000" spc="-25" dirty="0">
                <a:solidFill>
                  <a:srgbClr val="403E41"/>
                </a:solidFill>
                <a:latin typeface="Lucida Sans"/>
                <a:cs typeface="Lucida Sans"/>
              </a:rPr>
              <a:t>screen</a:t>
            </a:r>
            <a:r>
              <a:rPr sz="2000" spc="-10" dirty="0">
                <a:solidFill>
                  <a:srgbClr val="403E41"/>
                </a:solidFill>
                <a:latin typeface="Lucida Sans"/>
                <a:cs typeface="Lucida Sans"/>
              </a:rPr>
              <a:t> </a:t>
            </a:r>
            <a:r>
              <a:rPr sz="2000" spc="-15" dirty="0">
                <a:solidFill>
                  <a:srgbClr val="403E41"/>
                </a:solidFill>
                <a:latin typeface="Lucida Sans"/>
                <a:cs typeface="Lucida Sans"/>
              </a:rPr>
              <a:t>and</a:t>
            </a:r>
            <a:r>
              <a:rPr sz="2000" spc="-65" dirty="0">
                <a:solidFill>
                  <a:srgbClr val="403E41"/>
                </a:solidFill>
                <a:latin typeface="Lucida Sans"/>
                <a:cs typeface="Lucida Sans"/>
              </a:rPr>
              <a:t> </a:t>
            </a:r>
            <a:r>
              <a:rPr sz="2000" spc="-35" dirty="0">
                <a:solidFill>
                  <a:srgbClr val="403E41"/>
                </a:solidFill>
                <a:latin typeface="Lucida Sans"/>
                <a:cs typeface="Lucida Sans"/>
              </a:rPr>
              <a:t>register</a:t>
            </a:r>
            <a:r>
              <a:rPr sz="2000" spc="-75" dirty="0">
                <a:solidFill>
                  <a:srgbClr val="403E41"/>
                </a:solidFill>
                <a:latin typeface="Lucida Sans"/>
                <a:cs typeface="Lucida Sans"/>
              </a:rPr>
              <a:t> </a:t>
            </a:r>
            <a:r>
              <a:rPr sz="2000" spc="-15" dirty="0">
                <a:solidFill>
                  <a:srgbClr val="403E41"/>
                </a:solidFill>
                <a:latin typeface="Lucida Sans"/>
                <a:cs typeface="Lucida Sans"/>
              </a:rPr>
              <a:t>the</a:t>
            </a:r>
            <a:r>
              <a:rPr sz="2000" spc="-70" dirty="0">
                <a:solidFill>
                  <a:srgbClr val="403E41"/>
                </a:solidFill>
                <a:latin typeface="Lucida Sans"/>
                <a:cs typeface="Lucida Sans"/>
              </a:rPr>
              <a:t> </a:t>
            </a:r>
            <a:r>
              <a:rPr sz="2000" spc="-50" dirty="0">
                <a:solidFill>
                  <a:srgbClr val="403E41"/>
                </a:solidFill>
                <a:latin typeface="Lucida Sans"/>
                <a:cs typeface="Lucida Sans"/>
              </a:rPr>
              <a:t>next</a:t>
            </a:r>
            <a:r>
              <a:rPr sz="2000" spc="-70" dirty="0">
                <a:solidFill>
                  <a:srgbClr val="403E41"/>
                </a:solidFill>
                <a:latin typeface="Lucida Sans"/>
                <a:cs typeface="Lucida Sans"/>
              </a:rPr>
              <a:t> </a:t>
            </a:r>
            <a:r>
              <a:rPr sz="2000" spc="-20" dirty="0">
                <a:solidFill>
                  <a:srgbClr val="403E41"/>
                </a:solidFill>
                <a:latin typeface="Lucida Sans"/>
                <a:cs typeface="Lucida Sans"/>
              </a:rPr>
              <a:t>team.</a:t>
            </a:r>
            <a:endParaRPr sz="2000" dirty="0">
              <a:latin typeface="Lucida Sans"/>
              <a:cs typeface="Lucida Sans"/>
            </a:endParaRPr>
          </a:p>
        </p:txBody>
      </p:sp>
      <p:sp>
        <p:nvSpPr>
          <p:cNvPr id="6" name="object 6"/>
          <p:cNvSpPr txBox="1"/>
          <p:nvPr/>
        </p:nvSpPr>
        <p:spPr>
          <a:xfrm>
            <a:off x="2514600" y="1144923"/>
            <a:ext cx="6096000" cy="874598"/>
          </a:xfrm>
          <a:prstGeom prst="rect">
            <a:avLst/>
          </a:prstGeom>
        </p:spPr>
        <p:txBody>
          <a:bodyPr vert="horz" wrap="square" lIns="0" tIns="12700" rIns="0" bIns="0" rtlCol="0">
            <a:spAutoFit/>
          </a:bodyPr>
          <a:lstStyle/>
          <a:p>
            <a:pPr marL="12700" marR="5080">
              <a:spcBef>
                <a:spcPts val="100"/>
              </a:spcBef>
            </a:pPr>
            <a:r>
              <a:rPr sz="2800" spc="-140" dirty="0">
                <a:solidFill>
                  <a:srgbClr val="122E6E"/>
                </a:solidFill>
                <a:latin typeface="Arial Black"/>
                <a:cs typeface="Arial Black"/>
              </a:rPr>
              <a:t>Register</a:t>
            </a:r>
            <a:r>
              <a:rPr sz="2800" spc="-120" dirty="0">
                <a:solidFill>
                  <a:srgbClr val="122E6E"/>
                </a:solidFill>
                <a:latin typeface="Arial Black"/>
                <a:cs typeface="Arial Black"/>
              </a:rPr>
              <a:t> </a:t>
            </a:r>
            <a:r>
              <a:rPr sz="2800" spc="-35" dirty="0">
                <a:solidFill>
                  <a:srgbClr val="122E6E"/>
                </a:solidFill>
                <a:latin typeface="Arial Black"/>
                <a:cs typeface="Arial Black"/>
              </a:rPr>
              <a:t>for</a:t>
            </a:r>
            <a:r>
              <a:rPr sz="2800" spc="-120" dirty="0">
                <a:solidFill>
                  <a:srgbClr val="122E6E"/>
                </a:solidFill>
                <a:latin typeface="Arial Black"/>
                <a:cs typeface="Arial Black"/>
              </a:rPr>
              <a:t> </a:t>
            </a:r>
            <a:r>
              <a:rPr sz="2800" spc="-85" dirty="0">
                <a:solidFill>
                  <a:srgbClr val="122E6E"/>
                </a:solidFill>
                <a:latin typeface="Arial Black"/>
                <a:cs typeface="Arial Black"/>
              </a:rPr>
              <a:t>the</a:t>
            </a:r>
            <a:r>
              <a:rPr sz="2800" spc="-114" dirty="0">
                <a:solidFill>
                  <a:srgbClr val="122E6E"/>
                </a:solidFill>
                <a:latin typeface="Arial Black"/>
                <a:cs typeface="Arial Black"/>
              </a:rPr>
              <a:t> </a:t>
            </a:r>
            <a:r>
              <a:rPr sz="2800" spc="-90" dirty="0">
                <a:solidFill>
                  <a:srgbClr val="122E6E"/>
                </a:solidFill>
                <a:latin typeface="Arial Black"/>
                <a:cs typeface="Arial Black"/>
              </a:rPr>
              <a:t>roster</a:t>
            </a:r>
            <a:r>
              <a:rPr sz="2800" spc="-120" dirty="0">
                <a:solidFill>
                  <a:srgbClr val="122E6E"/>
                </a:solidFill>
                <a:latin typeface="Arial Black"/>
                <a:cs typeface="Arial Black"/>
              </a:rPr>
              <a:t> </a:t>
            </a:r>
            <a:r>
              <a:rPr sz="2800" spc="-90" dirty="0">
                <a:solidFill>
                  <a:srgbClr val="122E6E"/>
                </a:solidFill>
                <a:latin typeface="Arial Black"/>
                <a:cs typeface="Arial Black"/>
              </a:rPr>
              <a:t>and</a:t>
            </a:r>
            <a:r>
              <a:rPr sz="2800" spc="-125" dirty="0">
                <a:solidFill>
                  <a:srgbClr val="122E6E"/>
                </a:solidFill>
                <a:latin typeface="Arial Black"/>
                <a:cs typeface="Arial Black"/>
              </a:rPr>
              <a:t> </a:t>
            </a:r>
            <a:r>
              <a:rPr sz="2800" spc="-90" dirty="0">
                <a:solidFill>
                  <a:srgbClr val="122E6E"/>
                </a:solidFill>
                <a:latin typeface="Arial Black"/>
                <a:cs typeface="Arial Black"/>
              </a:rPr>
              <a:t>player</a:t>
            </a:r>
            <a:r>
              <a:rPr sz="2800" spc="-120" dirty="0">
                <a:solidFill>
                  <a:srgbClr val="122E6E"/>
                </a:solidFill>
                <a:latin typeface="Arial Black"/>
                <a:cs typeface="Arial Black"/>
              </a:rPr>
              <a:t> </a:t>
            </a:r>
            <a:r>
              <a:rPr sz="2800" spc="-110" dirty="0">
                <a:solidFill>
                  <a:srgbClr val="122E6E"/>
                </a:solidFill>
                <a:latin typeface="Arial Black"/>
                <a:cs typeface="Arial Black"/>
              </a:rPr>
              <a:t>cards </a:t>
            </a:r>
            <a:r>
              <a:rPr sz="2800" spc="-10" dirty="0">
                <a:solidFill>
                  <a:srgbClr val="122E6E"/>
                </a:solidFill>
                <a:latin typeface="Arial Black"/>
                <a:cs typeface="Arial Black"/>
              </a:rPr>
              <a:t>event</a:t>
            </a:r>
            <a:endParaRPr sz="2800" dirty="0">
              <a:latin typeface="Arial Black"/>
              <a:cs typeface="Arial Black"/>
            </a:endParaRPr>
          </a:p>
        </p:txBody>
      </p:sp>
      <p:pic>
        <p:nvPicPr>
          <p:cNvPr id="3" name="Picture 2" descr="A screenshot of a computer&#10;&#10;AI-generated content may be incorrect.">
            <a:extLst>
              <a:ext uri="{FF2B5EF4-FFF2-40B4-BE49-F238E27FC236}">
                <a16:creationId xmlns:a16="http://schemas.microsoft.com/office/drawing/2014/main" id="{541ACADB-653B-87E0-FF5C-CF31A834DC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387951"/>
            <a:ext cx="9525000" cy="4146755"/>
          </a:xfrm>
          <a:prstGeom prst="rect">
            <a:avLst/>
          </a:prstGeom>
        </p:spPr>
      </p:pic>
    </p:spTree>
    <p:extLst>
      <p:ext uri="{BB962C8B-B14F-4D97-AF65-F5344CB8AC3E}">
        <p14:creationId xmlns:p14="http://schemas.microsoft.com/office/powerpoint/2010/main" val="2710264067"/>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676400" y="1219200"/>
            <a:ext cx="7772400" cy="751488"/>
          </a:xfrm>
          <a:prstGeom prst="rect">
            <a:avLst/>
          </a:prstGeom>
        </p:spPr>
        <p:txBody>
          <a:bodyPr vert="horz" wrap="square" lIns="0" tIns="12700" rIns="0" bIns="0" rtlCol="0">
            <a:spAutoFit/>
          </a:bodyPr>
          <a:lstStyle/>
          <a:p>
            <a:pPr marL="12700" marR="5080">
              <a:spcBef>
                <a:spcPts val="80"/>
              </a:spcBef>
            </a:pPr>
            <a:r>
              <a:rPr sz="1600" b="1" spc="-50" dirty="0">
                <a:latin typeface="Verdana"/>
                <a:cs typeface="Verdana"/>
              </a:rPr>
              <a:t>In</a:t>
            </a:r>
            <a:r>
              <a:rPr sz="1600" b="1" spc="-55" dirty="0">
                <a:latin typeface="Verdana"/>
                <a:cs typeface="Verdana"/>
              </a:rPr>
              <a:t> </a:t>
            </a:r>
            <a:r>
              <a:rPr sz="1600" b="1" spc="-20" dirty="0">
                <a:latin typeface="Verdana"/>
                <a:cs typeface="Verdana"/>
              </a:rPr>
              <a:t>Case</a:t>
            </a:r>
            <a:r>
              <a:rPr sz="1600" b="1" spc="-65" dirty="0">
                <a:latin typeface="Verdana"/>
                <a:cs typeface="Verdana"/>
              </a:rPr>
              <a:t> </a:t>
            </a:r>
            <a:r>
              <a:rPr sz="1600" b="1" dirty="0">
                <a:latin typeface="Verdana"/>
                <a:cs typeface="Verdana"/>
              </a:rPr>
              <a:t>You</a:t>
            </a:r>
            <a:r>
              <a:rPr sz="1600" b="1" spc="-60" dirty="0">
                <a:latin typeface="Verdana"/>
                <a:cs typeface="Verdana"/>
              </a:rPr>
              <a:t> </a:t>
            </a:r>
            <a:r>
              <a:rPr sz="1600" b="1" spc="-35" dirty="0">
                <a:latin typeface="Verdana"/>
                <a:cs typeface="Verdana"/>
              </a:rPr>
              <a:t>See</a:t>
            </a:r>
            <a:r>
              <a:rPr sz="1600" b="1" spc="-65" dirty="0">
                <a:latin typeface="Verdana"/>
                <a:cs typeface="Verdana"/>
              </a:rPr>
              <a:t> </a:t>
            </a:r>
            <a:r>
              <a:rPr sz="1600" b="1" dirty="0">
                <a:latin typeface="Verdana"/>
                <a:cs typeface="Verdana"/>
              </a:rPr>
              <a:t>A</a:t>
            </a:r>
            <a:r>
              <a:rPr sz="1600" b="1" spc="-65" dirty="0">
                <a:latin typeface="Verdana"/>
                <a:cs typeface="Verdana"/>
              </a:rPr>
              <a:t> </a:t>
            </a:r>
            <a:r>
              <a:rPr sz="1600" b="1" dirty="0">
                <a:latin typeface="Verdana"/>
                <a:cs typeface="Verdana"/>
              </a:rPr>
              <a:t>Message</a:t>
            </a:r>
            <a:r>
              <a:rPr sz="1600" b="1" spc="-60" dirty="0">
                <a:latin typeface="Verdana"/>
                <a:cs typeface="Verdana"/>
              </a:rPr>
              <a:t> </a:t>
            </a:r>
            <a:r>
              <a:rPr sz="1600" b="1" dirty="0">
                <a:latin typeface="Verdana"/>
                <a:cs typeface="Verdana"/>
              </a:rPr>
              <a:t>Stating</a:t>
            </a:r>
            <a:r>
              <a:rPr sz="1600" b="1" spc="-65" dirty="0">
                <a:latin typeface="Verdana"/>
                <a:cs typeface="Verdana"/>
              </a:rPr>
              <a:t> </a:t>
            </a:r>
            <a:r>
              <a:rPr sz="1600" b="1" dirty="0">
                <a:latin typeface="Verdana"/>
                <a:cs typeface="Verdana"/>
              </a:rPr>
              <a:t>That</a:t>
            </a:r>
            <a:r>
              <a:rPr sz="1600" b="1" spc="-60" dirty="0">
                <a:latin typeface="Verdana"/>
                <a:cs typeface="Verdana"/>
              </a:rPr>
              <a:t> </a:t>
            </a:r>
            <a:r>
              <a:rPr sz="1600" b="1" dirty="0">
                <a:latin typeface="Verdana"/>
                <a:cs typeface="Verdana"/>
              </a:rPr>
              <a:t>The</a:t>
            </a:r>
            <a:r>
              <a:rPr sz="1600" b="1" spc="-60" dirty="0">
                <a:latin typeface="Verdana"/>
                <a:cs typeface="Verdana"/>
              </a:rPr>
              <a:t> </a:t>
            </a:r>
            <a:r>
              <a:rPr sz="1600" b="1" spc="-10" dirty="0">
                <a:latin typeface="Verdana"/>
                <a:cs typeface="Verdana"/>
              </a:rPr>
              <a:t>Level</a:t>
            </a:r>
            <a:r>
              <a:rPr sz="1600" b="1" spc="-55" dirty="0">
                <a:latin typeface="Verdana"/>
                <a:cs typeface="Verdana"/>
              </a:rPr>
              <a:t> </a:t>
            </a:r>
            <a:r>
              <a:rPr sz="1600" b="1" spc="-95" dirty="0">
                <a:latin typeface="Verdana"/>
                <a:cs typeface="Verdana"/>
              </a:rPr>
              <a:t>Is</a:t>
            </a:r>
            <a:r>
              <a:rPr sz="1600" b="1" spc="-55" dirty="0">
                <a:latin typeface="Verdana"/>
                <a:cs typeface="Verdana"/>
              </a:rPr>
              <a:t> </a:t>
            </a:r>
            <a:r>
              <a:rPr sz="1600" b="1" dirty="0">
                <a:latin typeface="Verdana"/>
                <a:cs typeface="Verdana"/>
              </a:rPr>
              <a:t>Not</a:t>
            </a:r>
            <a:r>
              <a:rPr sz="1600" b="1" spc="-60" dirty="0">
                <a:latin typeface="Verdana"/>
                <a:cs typeface="Verdana"/>
              </a:rPr>
              <a:t> </a:t>
            </a:r>
            <a:r>
              <a:rPr sz="1600" b="1" spc="-10" dirty="0">
                <a:latin typeface="Verdana"/>
                <a:cs typeface="Verdana"/>
              </a:rPr>
              <a:t>Allowed,</a:t>
            </a:r>
            <a:r>
              <a:rPr sz="1600" b="1" spc="-50" dirty="0">
                <a:latin typeface="Verdana"/>
                <a:cs typeface="Verdana"/>
              </a:rPr>
              <a:t> </a:t>
            </a:r>
            <a:r>
              <a:rPr sz="1600" b="1" dirty="0">
                <a:latin typeface="Verdana"/>
                <a:cs typeface="Verdana"/>
              </a:rPr>
              <a:t>You</a:t>
            </a:r>
            <a:r>
              <a:rPr sz="1600" b="1" spc="-65" dirty="0">
                <a:latin typeface="Verdana"/>
                <a:cs typeface="Verdana"/>
              </a:rPr>
              <a:t> </a:t>
            </a:r>
            <a:r>
              <a:rPr sz="1600" b="1" dirty="0">
                <a:latin typeface="Verdana"/>
                <a:cs typeface="Verdana"/>
              </a:rPr>
              <a:t>Can</a:t>
            </a:r>
            <a:r>
              <a:rPr sz="1600" b="1" spc="-50" dirty="0">
                <a:latin typeface="Verdana"/>
                <a:cs typeface="Verdana"/>
              </a:rPr>
              <a:t> </a:t>
            </a:r>
            <a:r>
              <a:rPr sz="1600" b="1" spc="-10" dirty="0">
                <a:latin typeface="Verdana"/>
                <a:cs typeface="Verdana"/>
              </a:rPr>
              <a:t>Click </a:t>
            </a:r>
            <a:r>
              <a:rPr sz="1600" b="1" dirty="0">
                <a:latin typeface="Verdana"/>
                <a:cs typeface="Verdana"/>
              </a:rPr>
              <a:t>On</a:t>
            </a:r>
            <a:r>
              <a:rPr sz="1600" b="1" spc="-25" dirty="0">
                <a:latin typeface="Verdana"/>
                <a:cs typeface="Verdana"/>
              </a:rPr>
              <a:t> </a:t>
            </a:r>
            <a:r>
              <a:rPr sz="1600" b="1" dirty="0">
                <a:latin typeface="Verdana"/>
                <a:cs typeface="Verdana"/>
              </a:rPr>
              <a:t>The</a:t>
            </a:r>
            <a:r>
              <a:rPr sz="1600" b="1" spc="-40" dirty="0">
                <a:latin typeface="Verdana"/>
                <a:cs typeface="Verdana"/>
              </a:rPr>
              <a:t> </a:t>
            </a:r>
            <a:r>
              <a:rPr sz="1600" b="1" dirty="0">
                <a:latin typeface="Verdana"/>
                <a:cs typeface="Verdana"/>
              </a:rPr>
              <a:t>Team</a:t>
            </a:r>
            <a:r>
              <a:rPr sz="1600" b="1" spc="-35" dirty="0">
                <a:latin typeface="Verdana"/>
                <a:cs typeface="Verdana"/>
              </a:rPr>
              <a:t> </a:t>
            </a:r>
            <a:r>
              <a:rPr sz="1600" b="1" dirty="0">
                <a:latin typeface="Verdana"/>
                <a:cs typeface="Verdana"/>
              </a:rPr>
              <a:t>Name</a:t>
            </a:r>
            <a:r>
              <a:rPr sz="1600" b="1" spc="-35" dirty="0">
                <a:latin typeface="Verdana"/>
                <a:cs typeface="Verdana"/>
              </a:rPr>
              <a:t> </a:t>
            </a:r>
            <a:r>
              <a:rPr sz="1600" b="1" dirty="0">
                <a:latin typeface="Verdana"/>
                <a:cs typeface="Verdana"/>
              </a:rPr>
              <a:t>and</a:t>
            </a:r>
            <a:r>
              <a:rPr sz="1600" b="1" spc="-30" dirty="0">
                <a:latin typeface="Verdana"/>
                <a:cs typeface="Verdana"/>
              </a:rPr>
              <a:t> </a:t>
            </a:r>
            <a:r>
              <a:rPr sz="1600" b="1" dirty="0">
                <a:latin typeface="Verdana"/>
                <a:cs typeface="Verdana"/>
              </a:rPr>
              <a:t>Change</a:t>
            </a:r>
            <a:r>
              <a:rPr sz="1600" b="1" spc="-40" dirty="0">
                <a:latin typeface="Verdana"/>
                <a:cs typeface="Verdana"/>
              </a:rPr>
              <a:t> </a:t>
            </a:r>
            <a:r>
              <a:rPr sz="1600" b="1" dirty="0">
                <a:latin typeface="Verdana"/>
                <a:cs typeface="Verdana"/>
              </a:rPr>
              <a:t>it</a:t>
            </a:r>
            <a:r>
              <a:rPr sz="1600" b="1" spc="-30" dirty="0">
                <a:latin typeface="Verdana"/>
                <a:cs typeface="Verdana"/>
              </a:rPr>
              <a:t> </a:t>
            </a:r>
            <a:r>
              <a:rPr sz="1600" b="1" dirty="0">
                <a:latin typeface="Verdana"/>
                <a:cs typeface="Verdana"/>
              </a:rPr>
              <a:t>Before</a:t>
            </a:r>
            <a:r>
              <a:rPr sz="1600" b="1" spc="-35" dirty="0">
                <a:latin typeface="Verdana"/>
                <a:cs typeface="Verdana"/>
              </a:rPr>
              <a:t> </a:t>
            </a:r>
            <a:r>
              <a:rPr sz="1600" b="1" dirty="0">
                <a:latin typeface="Verdana"/>
                <a:cs typeface="Verdana"/>
              </a:rPr>
              <a:t>Clicking</a:t>
            </a:r>
            <a:r>
              <a:rPr sz="1600" b="1" spc="-35" dirty="0">
                <a:latin typeface="Verdana"/>
                <a:cs typeface="Verdana"/>
              </a:rPr>
              <a:t> </a:t>
            </a:r>
            <a:r>
              <a:rPr sz="1600" b="1" spc="-45" dirty="0">
                <a:latin typeface="Verdana"/>
                <a:cs typeface="Verdana"/>
              </a:rPr>
              <a:t>Save</a:t>
            </a:r>
            <a:r>
              <a:rPr sz="1600" b="1" spc="-40" dirty="0">
                <a:latin typeface="Verdana"/>
                <a:cs typeface="Verdana"/>
              </a:rPr>
              <a:t> </a:t>
            </a:r>
            <a:r>
              <a:rPr sz="1600" b="1" dirty="0">
                <a:latin typeface="Verdana"/>
                <a:cs typeface="Verdana"/>
              </a:rPr>
              <a:t>At</a:t>
            </a:r>
            <a:r>
              <a:rPr sz="1600" b="1" spc="-30" dirty="0">
                <a:latin typeface="Verdana"/>
                <a:cs typeface="Verdana"/>
              </a:rPr>
              <a:t> </a:t>
            </a:r>
            <a:r>
              <a:rPr sz="1600" b="1" dirty="0">
                <a:latin typeface="Verdana"/>
                <a:cs typeface="Verdana"/>
              </a:rPr>
              <a:t>The</a:t>
            </a:r>
            <a:r>
              <a:rPr sz="1600" b="1" spc="-35" dirty="0">
                <a:latin typeface="Verdana"/>
                <a:cs typeface="Verdana"/>
              </a:rPr>
              <a:t> </a:t>
            </a:r>
            <a:r>
              <a:rPr sz="1600" b="1" spc="-10" dirty="0">
                <a:latin typeface="Verdana"/>
                <a:cs typeface="Verdana"/>
              </a:rPr>
              <a:t>Bottom.</a:t>
            </a:r>
            <a:endParaRPr sz="1600" b="1" dirty="0">
              <a:latin typeface="Verdana"/>
              <a:cs typeface="Verdana"/>
            </a:endParaRPr>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6" name="Ink 5">
                <a:extLst>
                  <a:ext uri="{FF2B5EF4-FFF2-40B4-BE49-F238E27FC236}">
                    <a16:creationId xmlns:a16="http://schemas.microsoft.com/office/drawing/2014/main" id="{47C324EB-0084-539B-2FC4-83731BFFDFF1}"/>
                  </a:ext>
                </a:extLst>
              </p14:cNvPr>
              <p14:cNvContentPartPr/>
              <p14:nvPr/>
            </p14:nvContentPartPr>
            <p14:xfrm>
              <a:off x="1790779" y="7005426"/>
              <a:ext cx="58680" cy="91080"/>
            </p14:xfrm>
          </p:contentPart>
        </mc:Choice>
        <mc:Fallback xmlns="">
          <p:pic>
            <p:nvPicPr>
              <p:cNvPr id="6" name="Ink 5">
                <a:extLst>
                  <a:ext uri="{FF2B5EF4-FFF2-40B4-BE49-F238E27FC236}">
                    <a16:creationId xmlns:a16="http://schemas.microsoft.com/office/drawing/2014/main" id="{47C324EB-0084-539B-2FC4-83731BFFDFF1}"/>
                  </a:ext>
                </a:extLst>
              </p:cNvPr>
              <p:cNvPicPr/>
              <p:nvPr/>
            </p:nvPicPr>
            <p:blipFill>
              <a:blip r:embed="rId5"/>
              <a:stretch>
                <a:fillRect/>
              </a:stretch>
            </p:blipFill>
            <p:spPr>
              <a:xfrm>
                <a:off x="1772779" y="6897426"/>
                <a:ext cx="94320" cy="306720"/>
              </a:xfrm>
              <a:prstGeom prst="rect">
                <a:avLst/>
              </a:prstGeom>
            </p:spPr>
          </p:pic>
        </mc:Fallback>
      </mc:AlternateContent>
      <p:pic>
        <p:nvPicPr>
          <p:cNvPr id="4" name="Picture 3" descr="A screenshot of a computer&#10;&#10;AI-generated content may be incorrect.">
            <a:extLst>
              <a:ext uri="{FF2B5EF4-FFF2-40B4-BE49-F238E27FC236}">
                <a16:creationId xmlns:a16="http://schemas.microsoft.com/office/drawing/2014/main" id="{9ACAD36F-1B62-A48D-1E8F-A763D9C59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 y="2216890"/>
            <a:ext cx="9601200" cy="5403110"/>
          </a:xfrm>
          <a:prstGeom prst="rect">
            <a:avLst/>
          </a:prstGeom>
        </p:spPr>
      </p:pic>
    </p:spTree>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676400" y="1066800"/>
            <a:ext cx="7772400" cy="179536"/>
          </a:xfrm>
          <a:prstGeom prst="rect">
            <a:avLst/>
          </a:prstGeom>
        </p:spPr>
        <p:txBody>
          <a:bodyPr vert="horz" wrap="square" lIns="0" tIns="12700" rIns="0" bIns="0" rtlCol="0">
            <a:spAutoFit/>
          </a:bodyPr>
          <a:lstStyle/>
          <a:p>
            <a:pPr marL="12700">
              <a:lnSpc>
                <a:spcPts val="1260"/>
              </a:lnSpc>
              <a:spcBef>
                <a:spcPts val="100"/>
              </a:spcBef>
            </a:pPr>
            <a:r>
              <a:rPr lang="en-US" sz="1600" b="1" spc="-20" dirty="0">
                <a:latin typeface="Verdana"/>
                <a:cs typeface="Verdana"/>
              </a:rPr>
              <a:t>Click “Competitive Level” And Make Sure Travel is Selected.</a:t>
            </a:r>
            <a:endParaRPr sz="1600" b="1" dirty="0">
              <a:latin typeface="Verdana"/>
              <a:cs typeface="Verdana"/>
            </a:endParaRPr>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6" name="Ink 5">
                <a:extLst>
                  <a:ext uri="{FF2B5EF4-FFF2-40B4-BE49-F238E27FC236}">
                    <a16:creationId xmlns:a16="http://schemas.microsoft.com/office/drawing/2014/main" id="{47C324EB-0084-539B-2FC4-83731BFFDFF1}"/>
                  </a:ext>
                </a:extLst>
              </p14:cNvPr>
              <p14:cNvContentPartPr/>
              <p14:nvPr/>
            </p14:nvContentPartPr>
            <p14:xfrm>
              <a:off x="1790779" y="7005426"/>
              <a:ext cx="58680" cy="91080"/>
            </p14:xfrm>
          </p:contentPart>
        </mc:Choice>
        <mc:Fallback xmlns="">
          <p:pic>
            <p:nvPicPr>
              <p:cNvPr id="6" name="Ink 5">
                <a:extLst>
                  <a:ext uri="{FF2B5EF4-FFF2-40B4-BE49-F238E27FC236}">
                    <a16:creationId xmlns:a16="http://schemas.microsoft.com/office/drawing/2014/main" id="{47C324EB-0084-539B-2FC4-83731BFFDFF1}"/>
                  </a:ext>
                </a:extLst>
              </p:cNvPr>
              <p:cNvPicPr/>
              <p:nvPr/>
            </p:nvPicPr>
            <p:blipFill>
              <a:blip r:embed="rId5"/>
              <a:stretch>
                <a:fillRect/>
              </a:stretch>
            </p:blipFill>
            <p:spPr>
              <a:xfrm>
                <a:off x="1772779" y="6897426"/>
                <a:ext cx="94320" cy="306720"/>
              </a:xfrm>
              <a:prstGeom prst="rect">
                <a:avLst/>
              </a:prstGeom>
            </p:spPr>
          </p:pic>
        </mc:Fallback>
      </mc:AlternateContent>
      <p:pic>
        <p:nvPicPr>
          <p:cNvPr id="5" name="Picture 4" descr="A screenshot of a computer&#10;&#10;Description automatically generated">
            <a:extLst>
              <a:ext uri="{FF2B5EF4-FFF2-40B4-BE49-F238E27FC236}">
                <a16:creationId xmlns:a16="http://schemas.microsoft.com/office/drawing/2014/main" id="{98828FE3-D7B6-4929-E63E-DCE135B830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1828800"/>
            <a:ext cx="9677400" cy="5355164"/>
          </a:xfrm>
          <a:prstGeom prst="rect">
            <a:avLst/>
          </a:prstGeom>
        </p:spPr>
      </p:pic>
      <p:cxnSp>
        <p:nvCxnSpPr>
          <p:cNvPr id="9" name="Straight Arrow Connector 8">
            <a:extLst>
              <a:ext uri="{FF2B5EF4-FFF2-40B4-BE49-F238E27FC236}">
                <a16:creationId xmlns:a16="http://schemas.microsoft.com/office/drawing/2014/main" id="{C89A4071-518B-9467-F769-3859D67CB023}"/>
              </a:ext>
            </a:extLst>
          </p:cNvPr>
          <p:cNvCxnSpPr>
            <a:cxnSpLocks/>
          </p:cNvCxnSpPr>
          <p:nvPr/>
        </p:nvCxnSpPr>
        <p:spPr>
          <a:xfrm flipH="1">
            <a:off x="1496878" y="5005251"/>
            <a:ext cx="587801" cy="337153"/>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275676"/>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5ED092-2F8D-D2E6-BCFC-BD56EF98C4E2}"/>
              </a:ext>
            </a:extLst>
          </p:cNvPr>
          <p:cNvSpPr txBox="1"/>
          <p:nvPr/>
        </p:nvSpPr>
        <p:spPr>
          <a:xfrm>
            <a:off x="2057400" y="1143000"/>
            <a:ext cx="6698496" cy="7386638"/>
          </a:xfrm>
          <a:prstGeom prst="rect">
            <a:avLst/>
          </a:prstGeom>
          <a:noFill/>
        </p:spPr>
        <p:txBody>
          <a:bodyPr wrap="square" rtlCol="0">
            <a:spAutoFit/>
          </a:bodyPr>
          <a:lstStyle/>
          <a:p>
            <a:r>
              <a:rPr lang="en-US" sz="4800" b="1" dirty="0">
                <a:solidFill>
                  <a:srgbClr val="0070C0"/>
                </a:solidFill>
              </a:rPr>
              <a:t>REGISTRARS DIGITAL PACKET</a:t>
            </a:r>
          </a:p>
          <a:p>
            <a:endParaRPr lang="en-US" sz="2400" b="1" dirty="0"/>
          </a:p>
          <a:p>
            <a:pPr marL="342900" indent="-342900">
              <a:buFont typeface="+mj-lt"/>
              <a:buAutoNum type="arabicPeriod"/>
            </a:pPr>
            <a:r>
              <a:rPr lang="en-US" sz="2400" b="1" dirty="0"/>
              <a:t>What to bring to appointment.</a:t>
            </a:r>
          </a:p>
          <a:p>
            <a:pPr marL="342900" indent="-342900">
              <a:buFont typeface="+mj-lt"/>
              <a:buAutoNum type="arabicPeriod"/>
            </a:pPr>
            <a:r>
              <a:rPr lang="en-US" sz="2400" b="1" dirty="0"/>
              <a:t>FALL 2026 Fees</a:t>
            </a:r>
          </a:p>
          <a:p>
            <a:pPr marL="342900" indent="-342900">
              <a:buFont typeface="+mj-lt"/>
              <a:buAutoNum type="arabicPeriod"/>
            </a:pPr>
            <a:r>
              <a:rPr lang="en-US" sz="2400" b="1" dirty="0"/>
              <a:t>Registration Appointment Dates</a:t>
            </a:r>
          </a:p>
          <a:p>
            <a:pPr marL="342900" indent="-342900">
              <a:buFont typeface="+mj-lt"/>
              <a:buAutoNum type="arabicPeriod"/>
            </a:pPr>
            <a:r>
              <a:rPr lang="en-US" sz="2400" b="1" dirty="0"/>
              <a:t>FALL Calendar</a:t>
            </a:r>
          </a:p>
          <a:p>
            <a:pPr marL="342900" indent="-342900">
              <a:buFont typeface="+mj-lt"/>
              <a:buAutoNum type="arabicPeriod"/>
            </a:pPr>
            <a:r>
              <a:rPr lang="en-US" sz="2400" b="1" dirty="0"/>
              <a:t>Referee Fees</a:t>
            </a:r>
          </a:p>
          <a:p>
            <a:pPr marL="342900" indent="-342900">
              <a:buFont typeface="+mj-lt"/>
              <a:buAutoNum type="arabicPeriod"/>
            </a:pPr>
            <a:r>
              <a:rPr lang="en-US" sz="2400" b="1" dirty="0"/>
              <a:t>Player Age Groups</a:t>
            </a:r>
          </a:p>
          <a:p>
            <a:pPr marL="342900" indent="-342900">
              <a:buFont typeface="+mj-lt"/>
              <a:buAutoNum type="arabicPeriod"/>
            </a:pPr>
            <a:r>
              <a:rPr lang="en-US" sz="2400" b="1" dirty="0"/>
              <a:t>2026 U9-U19 Field Chart</a:t>
            </a:r>
          </a:p>
          <a:p>
            <a:pPr marL="342900" indent="-342900">
              <a:buFont typeface="+mj-lt"/>
              <a:buAutoNum type="arabicPeriod"/>
            </a:pPr>
            <a:r>
              <a:rPr lang="en-US" sz="2400" b="1" dirty="0"/>
              <a:t>U9-U10 Build-Out Line</a:t>
            </a:r>
          </a:p>
          <a:p>
            <a:pPr marL="342900" indent="-342900">
              <a:buFont typeface="+mj-lt"/>
              <a:buAutoNum type="arabicPeriod"/>
            </a:pPr>
            <a:r>
              <a:rPr lang="en-US" sz="2400" b="1" dirty="0"/>
              <a:t>Sunrise Sunset</a:t>
            </a:r>
          </a:p>
          <a:p>
            <a:pPr marL="342900" indent="-342900">
              <a:buFont typeface="+mj-lt"/>
              <a:buAutoNum type="arabicPeriod"/>
            </a:pPr>
            <a:r>
              <a:rPr lang="en-US" sz="2400" b="1" dirty="0"/>
              <a:t>Add/Delete Form</a:t>
            </a:r>
          </a:p>
          <a:p>
            <a:pPr marL="342900" indent="-342900">
              <a:buFont typeface="+mj-lt"/>
              <a:buAutoNum type="arabicPeriod"/>
            </a:pPr>
            <a:r>
              <a:rPr lang="en-US" sz="2400" b="1" dirty="0"/>
              <a:t>Game/Time Change Request Form</a:t>
            </a:r>
          </a:p>
          <a:p>
            <a:pPr marL="342900" indent="-342900">
              <a:buFont typeface="+mj-lt"/>
              <a:buAutoNum type="arabicPeriod"/>
            </a:pPr>
            <a:r>
              <a:rPr lang="en-US" sz="2400" b="1" dirty="0"/>
              <a:t> Alignment Sample Form</a:t>
            </a:r>
          </a:p>
          <a:p>
            <a:pPr marL="342900" indent="-342900">
              <a:buFont typeface="+mj-lt"/>
              <a:buAutoNum type="arabicPeriod"/>
            </a:pPr>
            <a:endParaRPr lang="en-US" sz="2400" b="1" dirty="0"/>
          </a:p>
          <a:p>
            <a:pPr marL="342900" indent="-342900">
              <a:buFont typeface="+mj-lt"/>
              <a:buAutoNum type="arabicPeriod"/>
            </a:pPr>
            <a:endParaRPr lang="en-US" sz="2400" b="1" dirty="0"/>
          </a:p>
          <a:p>
            <a:endParaRPr lang="en-US" dirty="0"/>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7" name="Ink 6">
                <a:extLst>
                  <a:ext uri="{FF2B5EF4-FFF2-40B4-BE49-F238E27FC236}">
                    <a16:creationId xmlns:a16="http://schemas.microsoft.com/office/drawing/2014/main" id="{4A6E9A37-C6D1-A10D-004C-CCDF07141E0E}"/>
                  </a:ext>
                </a:extLst>
              </p14:cNvPr>
              <p14:cNvContentPartPr/>
              <p14:nvPr/>
            </p14:nvContentPartPr>
            <p14:xfrm>
              <a:off x="4298975" y="2974916"/>
              <a:ext cx="360" cy="360"/>
            </p14:xfrm>
          </p:contentPart>
        </mc:Choice>
        <mc:Fallback xmlns="">
          <p:pic>
            <p:nvPicPr>
              <p:cNvPr id="7" name="Ink 6">
                <a:extLst>
                  <a:ext uri="{FF2B5EF4-FFF2-40B4-BE49-F238E27FC236}">
                    <a16:creationId xmlns:a16="http://schemas.microsoft.com/office/drawing/2014/main" id="{4A6E9A37-C6D1-A10D-004C-CCDF07141E0E}"/>
                  </a:ext>
                </a:extLst>
              </p:cNvPr>
              <p:cNvPicPr/>
              <p:nvPr/>
            </p:nvPicPr>
            <p:blipFill>
              <a:blip r:embed="rId3"/>
              <a:stretch>
                <a:fillRect/>
              </a:stretch>
            </p:blipFill>
            <p:spPr>
              <a:xfrm>
                <a:off x="4281335" y="2867276"/>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8" name="Ink 7">
                <a:extLst>
                  <a:ext uri="{FF2B5EF4-FFF2-40B4-BE49-F238E27FC236}">
                    <a16:creationId xmlns:a16="http://schemas.microsoft.com/office/drawing/2014/main" id="{F4F9BC5D-4527-B680-DC84-C4C07EFF9432}"/>
                  </a:ext>
                </a:extLst>
              </p14:cNvPr>
              <p14:cNvContentPartPr/>
              <p14:nvPr/>
            </p14:nvContentPartPr>
            <p14:xfrm>
              <a:off x="3671135" y="3357236"/>
              <a:ext cx="360" cy="360"/>
            </p14:xfrm>
          </p:contentPart>
        </mc:Choice>
        <mc:Fallback xmlns="">
          <p:pic>
            <p:nvPicPr>
              <p:cNvPr id="8" name="Ink 7">
                <a:extLst>
                  <a:ext uri="{FF2B5EF4-FFF2-40B4-BE49-F238E27FC236}">
                    <a16:creationId xmlns:a16="http://schemas.microsoft.com/office/drawing/2014/main" id="{F4F9BC5D-4527-B680-DC84-C4C07EFF9432}"/>
                  </a:ext>
                </a:extLst>
              </p:cNvPr>
              <p:cNvPicPr/>
              <p:nvPr/>
            </p:nvPicPr>
            <p:blipFill>
              <a:blip r:embed="rId5"/>
              <a:stretch>
                <a:fillRect/>
              </a:stretch>
            </p:blipFill>
            <p:spPr>
              <a:xfrm>
                <a:off x="3653495" y="3249236"/>
                <a:ext cx="36000" cy="216000"/>
              </a:xfrm>
              <a:prstGeom prst="rect">
                <a:avLst/>
              </a:prstGeom>
            </p:spPr>
          </p:pic>
        </mc:Fallback>
      </mc:AlternateContent>
      <p:grpSp>
        <p:nvGrpSpPr>
          <p:cNvPr id="13" name="Group 12">
            <a:extLst>
              <a:ext uri="{FF2B5EF4-FFF2-40B4-BE49-F238E27FC236}">
                <a16:creationId xmlns:a16="http://schemas.microsoft.com/office/drawing/2014/main" id="{55D93B63-2FA1-4291-FBB8-54BD3A29F064}"/>
              </a:ext>
            </a:extLst>
          </p:cNvPr>
          <p:cNvGrpSpPr/>
          <p:nvPr/>
        </p:nvGrpSpPr>
        <p:grpSpPr>
          <a:xfrm>
            <a:off x="3766535" y="2497196"/>
            <a:ext cx="27720" cy="82440"/>
            <a:chOff x="3766535" y="2497196"/>
            <a:chExt cx="27720" cy="82440"/>
          </a:xfrm>
        </p:grpSpPr>
        <mc:AlternateContent xmlns:mc="http://schemas.openxmlformats.org/markup-compatibility/2006" xmlns:p14="http://schemas.microsoft.com/office/powerpoint/2010/main" xmlns:aink="http://schemas.microsoft.com/office/drawing/2016/ink">
          <mc:Choice Requires="p14 aink">
            <p:contentPart p14:bwMode="auto" r:id="rId6">
              <p14:nvContentPartPr>
                <p14:cNvPr id="9" name="Ink 8">
                  <a:extLst>
                    <a:ext uri="{FF2B5EF4-FFF2-40B4-BE49-F238E27FC236}">
                      <a16:creationId xmlns:a16="http://schemas.microsoft.com/office/drawing/2014/main" id="{4363A84B-E8FA-B99A-7D18-A69FED6ACCC3}"/>
                    </a:ext>
                  </a:extLst>
                </p14:cNvPr>
                <p14:cNvContentPartPr/>
                <p14:nvPr/>
              </p14:nvContentPartPr>
              <p14:xfrm>
                <a:off x="3766535" y="2579276"/>
                <a:ext cx="360" cy="360"/>
              </p14:xfrm>
            </p:contentPart>
          </mc:Choice>
          <mc:Fallback xmlns="">
            <p:pic>
              <p:nvPicPr>
                <p:cNvPr id="9" name="Ink 8">
                  <a:extLst>
                    <a:ext uri="{FF2B5EF4-FFF2-40B4-BE49-F238E27FC236}">
                      <a16:creationId xmlns:a16="http://schemas.microsoft.com/office/drawing/2014/main" id="{4363A84B-E8FA-B99A-7D18-A69FED6ACCC3}"/>
                    </a:ext>
                  </a:extLst>
                </p:cNvPr>
                <p:cNvPicPr/>
                <p:nvPr/>
              </p:nvPicPr>
              <p:blipFill>
                <a:blip r:embed="rId7"/>
                <a:stretch>
                  <a:fillRect/>
                </a:stretch>
              </p:blipFill>
              <p:spPr>
                <a:xfrm>
                  <a:off x="3748895" y="2471636"/>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10" name="Ink 9">
                  <a:extLst>
                    <a:ext uri="{FF2B5EF4-FFF2-40B4-BE49-F238E27FC236}">
                      <a16:creationId xmlns:a16="http://schemas.microsoft.com/office/drawing/2014/main" id="{08878142-03E8-7BA1-51B3-A832D35722DC}"/>
                    </a:ext>
                  </a:extLst>
                </p14:cNvPr>
                <p14:cNvContentPartPr/>
                <p14:nvPr/>
              </p14:nvContentPartPr>
              <p14:xfrm>
                <a:off x="3793895" y="2538236"/>
                <a:ext cx="360" cy="360"/>
              </p14:xfrm>
            </p:contentPart>
          </mc:Choice>
          <mc:Fallback xmlns="">
            <p:pic>
              <p:nvPicPr>
                <p:cNvPr id="10" name="Ink 9">
                  <a:extLst>
                    <a:ext uri="{FF2B5EF4-FFF2-40B4-BE49-F238E27FC236}">
                      <a16:creationId xmlns:a16="http://schemas.microsoft.com/office/drawing/2014/main" id="{08878142-03E8-7BA1-51B3-A832D35722DC}"/>
                    </a:ext>
                  </a:extLst>
                </p:cNvPr>
                <p:cNvPicPr/>
                <p:nvPr/>
              </p:nvPicPr>
              <p:blipFill>
                <a:blip r:embed="rId9"/>
                <a:stretch>
                  <a:fillRect/>
                </a:stretch>
              </p:blipFill>
              <p:spPr>
                <a:xfrm>
                  <a:off x="3776255" y="2430236"/>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11" name="Ink 10">
                  <a:extLst>
                    <a:ext uri="{FF2B5EF4-FFF2-40B4-BE49-F238E27FC236}">
                      <a16:creationId xmlns:a16="http://schemas.microsoft.com/office/drawing/2014/main" id="{308AEEE9-9546-A31C-FB3F-47BD89DC0583}"/>
                    </a:ext>
                  </a:extLst>
                </p14:cNvPr>
                <p14:cNvContentPartPr/>
                <p14:nvPr/>
              </p14:nvContentPartPr>
              <p14:xfrm>
                <a:off x="3793895" y="2511236"/>
                <a:ext cx="360" cy="360"/>
              </p14:xfrm>
            </p:contentPart>
          </mc:Choice>
          <mc:Fallback xmlns="">
            <p:pic>
              <p:nvPicPr>
                <p:cNvPr id="11" name="Ink 10">
                  <a:extLst>
                    <a:ext uri="{FF2B5EF4-FFF2-40B4-BE49-F238E27FC236}">
                      <a16:creationId xmlns:a16="http://schemas.microsoft.com/office/drawing/2014/main" id="{308AEEE9-9546-A31C-FB3F-47BD89DC0583}"/>
                    </a:ext>
                  </a:extLst>
                </p:cNvPr>
                <p:cNvPicPr/>
                <p:nvPr/>
              </p:nvPicPr>
              <p:blipFill>
                <a:blip r:embed="rId11"/>
                <a:stretch>
                  <a:fillRect/>
                </a:stretch>
              </p:blipFill>
              <p:spPr>
                <a:xfrm>
                  <a:off x="3776255" y="2403596"/>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12" name="Ink 11">
                  <a:extLst>
                    <a:ext uri="{FF2B5EF4-FFF2-40B4-BE49-F238E27FC236}">
                      <a16:creationId xmlns:a16="http://schemas.microsoft.com/office/drawing/2014/main" id="{7196FBB4-0452-D0B4-22D1-EF966B6D1CA7}"/>
                    </a:ext>
                  </a:extLst>
                </p14:cNvPr>
                <p14:cNvContentPartPr/>
                <p14:nvPr/>
              </p14:nvContentPartPr>
              <p14:xfrm>
                <a:off x="3793895" y="2497196"/>
                <a:ext cx="360" cy="360"/>
              </p14:xfrm>
            </p:contentPart>
          </mc:Choice>
          <mc:Fallback xmlns="">
            <p:pic>
              <p:nvPicPr>
                <p:cNvPr id="12" name="Ink 11">
                  <a:extLst>
                    <a:ext uri="{FF2B5EF4-FFF2-40B4-BE49-F238E27FC236}">
                      <a16:creationId xmlns:a16="http://schemas.microsoft.com/office/drawing/2014/main" id="{7196FBB4-0452-D0B4-22D1-EF966B6D1CA7}"/>
                    </a:ext>
                  </a:extLst>
                </p:cNvPr>
                <p:cNvPicPr/>
                <p:nvPr/>
              </p:nvPicPr>
              <p:blipFill>
                <a:blip r:embed="rId13"/>
                <a:stretch>
                  <a:fillRect/>
                </a:stretch>
              </p:blipFill>
              <p:spPr>
                <a:xfrm>
                  <a:off x="3776255" y="2389556"/>
                  <a:ext cx="36000" cy="216000"/>
                </a:xfrm>
                <a:prstGeom prst="rect">
                  <a:avLst/>
                </a:prstGeom>
              </p:spPr>
            </p:pic>
          </mc:Fallback>
        </mc:AlternateContent>
      </p:grpSp>
      <p:sp>
        <p:nvSpPr>
          <p:cNvPr id="14" name="TextBox 13">
            <a:extLst>
              <a:ext uri="{FF2B5EF4-FFF2-40B4-BE49-F238E27FC236}">
                <a16:creationId xmlns:a16="http://schemas.microsoft.com/office/drawing/2014/main" id="{1115AD96-A9AC-8A1F-A1DC-97DDE6D88CE5}"/>
              </a:ext>
            </a:extLst>
          </p:cNvPr>
          <p:cNvSpPr txBox="1"/>
          <p:nvPr/>
        </p:nvSpPr>
        <p:spPr>
          <a:xfrm>
            <a:off x="1033586" y="7332183"/>
            <a:ext cx="7991227" cy="2308324"/>
          </a:xfrm>
          <a:prstGeom prst="rect">
            <a:avLst/>
          </a:prstGeom>
          <a:noFill/>
        </p:spPr>
        <p:txBody>
          <a:bodyPr wrap="none" rtlCol="0">
            <a:spAutoFit/>
          </a:bodyPr>
          <a:lstStyle/>
          <a:p>
            <a:r>
              <a:rPr lang="en-US" sz="2400" b="1" dirty="0"/>
              <a:t>All forms and tutorials will be available on LIJSL Website</a:t>
            </a:r>
          </a:p>
          <a:p>
            <a:pPr algn="ctr"/>
            <a:r>
              <a:rPr lang="en-US" sz="2400" b="1" dirty="0">
                <a:solidFill>
                  <a:srgbClr val="0070C0"/>
                </a:solidFill>
                <a:hlinkClick r:id="rId14"/>
              </a:rPr>
              <a:t>www.lijsoccer.com</a:t>
            </a:r>
            <a:r>
              <a:rPr lang="en-US" sz="2400" b="1" dirty="0">
                <a:solidFill>
                  <a:srgbClr val="0070C0"/>
                </a:solidFill>
              </a:rPr>
              <a:t>  </a:t>
            </a:r>
            <a:r>
              <a:rPr lang="en-US" sz="2400" b="1" dirty="0"/>
              <a:t>&gt; resources &gt; forms</a:t>
            </a:r>
          </a:p>
          <a:p>
            <a:endParaRPr lang="en-US" dirty="0"/>
          </a:p>
          <a:p>
            <a:endParaRPr lang="en-US" dirty="0"/>
          </a:p>
          <a:p>
            <a:pPr algn="ctr"/>
            <a:r>
              <a:rPr lang="en-US" sz="2400" b="1" dirty="0"/>
              <a:t>**NEW** LIJSL Intramural Registration Process Tutorial**</a:t>
            </a:r>
          </a:p>
          <a:p>
            <a:pPr algn="ctr"/>
            <a:endParaRPr lang="en-US" dirty="0"/>
          </a:p>
          <a:p>
            <a:endParaRPr lang="en-US" dirty="0"/>
          </a:p>
        </p:txBody>
      </p:sp>
    </p:spTree>
    <p:extLst>
      <p:ext uri="{BB962C8B-B14F-4D97-AF65-F5344CB8AC3E}">
        <p14:creationId xmlns:p14="http://schemas.microsoft.com/office/powerpoint/2010/main" val="2455157645"/>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38989" y="2493146"/>
            <a:ext cx="7180422" cy="1091004"/>
          </a:xfrm>
          <a:prstGeom prst="rect">
            <a:avLst/>
          </a:prstGeom>
        </p:spPr>
        <p:txBody>
          <a:bodyPr vert="horz" wrap="square" lIns="0" tIns="12700" rIns="0" bIns="0" rtlCol="0">
            <a:spAutoFit/>
          </a:bodyPr>
          <a:lstStyle/>
          <a:p>
            <a:pPr marL="452755" marR="5080" indent="-440690" algn="ctr">
              <a:lnSpc>
                <a:spcPct val="153900"/>
              </a:lnSpc>
              <a:spcBef>
                <a:spcPts val="100"/>
              </a:spcBef>
            </a:pPr>
            <a:r>
              <a:rPr sz="2400" b="1" dirty="0">
                <a:latin typeface="Arial"/>
                <a:cs typeface="Arial"/>
              </a:rPr>
              <a:t>WHAT</a:t>
            </a:r>
            <a:r>
              <a:rPr sz="2400" b="1" spc="-25" dirty="0">
                <a:latin typeface="Arial"/>
                <a:cs typeface="Arial"/>
              </a:rPr>
              <a:t> </a:t>
            </a:r>
            <a:r>
              <a:rPr sz="2400" b="1" dirty="0">
                <a:latin typeface="Arial"/>
                <a:cs typeface="Arial"/>
              </a:rPr>
              <a:t>YOU</a:t>
            </a:r>
            <a:r>
              <a:rPr sz="2400" b="1" spc="-10" dirty="0">
                <a:latin typeface="Arial"/>
                <a:cs typeface="Arial"/>
              </a:rPr>
              <a:t> </a:t>
            </a:r>
            <a:r>
              <a:rPr sz="2400" b="1" dirty="0">
                <a:latin typeface="Arial"/>
                <a:cs typeface="Arial"/>
              </a:rPr>
              <a:t>NEED</a:t>
            </a:r>
            <a:r>
              <a:rPr sz="2400" b="1" spc="-15" dirty="0">
                <a:latin typeface="Arial"/>
                <a:cs typeface="Arial"/>
              </a:rPr>
              <a:t> </a:t>
            </a:r>
            <a:r>
              <a:rPr sz="2400" b="1" dirty="0">
                <a:latin typeface="Arial"/>
                <a:cs typeface="Arial"/>
              </a:rPr>
              <a:t>TO</a:t>
            </a:r>
            <a:r>
              <a:rPr sz="2400" b="1" spc="-15" dirty="0">
                <a:latin typeface="Arial"/>
                <a:cs typeface="Arial"/>
              </a:rPr>
              <a:t> </a:t>
            </a:r>
            <a:r>
              <a:rPr sz="2400" b="1" dirty="0">
                <a:latin typeface="Arial"/>
                <a:cs typeface="Arial"/>
              </a:rPr>
              <a:t>BRING</a:t>
            </a:r>
            <a:r>
              <a:rPr sz="2400" b="1" spc="-15" dirty="0">
                <a:latin typeface="Arial"/>
                <a:cs typeface="Arial"/>
              </a:rPr>
              <a:t> </a:t>
            </a:r>
            <a:r>
              <a:rPr sz="2400" b="1" dirty="0">
                <a:latin typeface="Arial"/>
                <a:cs typeface="Arial"/>
              </a:rPr>
              <a:t>TO</a:t>
            </a:r>
            <a:r>
              <a:rPr sz="2400" b="1" spc="-15" dirty="0">
                <a:latin typeface="Arial"/>
                <a:cs typeface="Arial"/>
              </a:rPr>
              <a:t> </a:t>
            </a:r>
            <a:r>
              <a:rPr sz="2400" b="1" spc="-20" dirty="0">
                <a:latin typeface="Arial"/>
                <a:cs typeface="Arial"/>
              </a:rPr>
              <a:t>YOUR</a:t>
            </a:r>
            <a:endParaRPr lang="en-US" sz="2400" b="1" spc="-20" dirty="0">
              <a:latin typeface="Arial"/>
              <a:cs typeface="Arial"/>
            </a:endParaRPr>
          </a:p>
          <a:p>
            <a:pPr marL="452755" marR="5080" indent="-440690" algn="ctr">
              <a:lnSpc>
                <a:spcPct val="153900"/>
              </a:lnSpc>
              <a:spcBef>
                <a:spcPts val="100"/>
              </a:spcBef>
            </a:pPr>
            <a:r>
              <a:rPr lang="en-US" sz="2400" b="1" spc="-20" dirty="0">
                <a:latin typeface="Arial"/>
                <a:cs typeface="Arial"/>
              </a:rPr>
              <a:t>FALL 2026 </a:t>
            </a:r>
            <a:r>
              <a:rPr sz="2400" b="1" dirty="0">
                <a:latin typeface="Arial"/>
                <a:cs typeface="Arial"/>
              </a:rPr>
              <a:t>REGISTRATION</a:t>
            </a:r>
            <a:r>
              <a:rPr sz="2400" b="1" spc="-40" dirty="0">
                <a:latin typeface="Arial"/>
                <a:cs typeface="Arial"/>
              </a:rPr>
              <a:t> </a:t>
            </a:r>
            <a:r>
              <a:rPr sz="2400" b="1" spc="-10" dirty="0">
                <a:latin typeface="Arial"/>
                <a:cs typeface="Arial"/>
              </a:rPr>
              <a:t>APPOINTMENT</a:t>
            </a:r>
            <a:endParaRPr sz="2400" dirty="0">
              <a:latin typeface="Arial"/>
              <a:cs typeface="Arial"/>
            </a:endParaRPr>
          </a:p>
        </p:txBody>
      </p:sp>
      <p:sp>
        <p:nvSpPr>
          <p:cNvPr id="3" name="object 3"/>
          <p:cNvSpPr txBox="1"/>
          <p:nvPr/>
        </p:nvSpPr>
        <p:spPr>
          <a:xfrm>
            <a:off x="1143000" y="4191000"/>
            <a:ext cx="7772400" cy="3213059"/>
          </a:xfrm>
          <a:prstGeom prst="rect">
            <a:avLst/>
          </a:prstGeom>
        </p:spPr>
        <p:txBody>
          <a:bodyPr vert="horz" wrap="square" lIns="0" tIns="12065" rIns="0" bIns="0" rtlCol="0">
            <a:spAutoFit/>
          </a:bodyPr>
          <a:lstStyle/>
          <a:p>
            <a:pPr marL="241300" indent="-228600">
              <a:spcBef>
                <a:spcPts val="95"/>
              </a:spcBef>
              <a:buAutoNum type="arabicPeriod"/>
              <a:tabLst>
                <a:tab pos="241300" algn="l"/>
              </a:tabLst>
            </a:pPr>
            <a:r>
              <a:rPr sz="2000" b="1" dirty="0">
                <a:latin typeface="Arial"/>
                <a:cs typeface="Arial"/>
              </a:rPr>
              <a:t>TEAM</a:t>
            </a:r>
            <a:r>
              <a:rPr sz="2000" b="1" spc="-45" dirty="0">
                <a:latin typeface="Arial"/>
                <a:cs typeface="Arial"/>
              </a:rPr>
              <a:t> </a:t>
            </a:r>
            <a:r>
              <a:rPr sz="2000" b="1" spc="-10" dirty="0">
                <a:latin typeface="Arial"/>
                <a:cs typeface="Arial"/>
              </a:rPr>
              <a:t>NAME/NUMBER</a:t>
            </a:r>
            <a:r>
              <a:rPr sz="2000" b="1" spc="-35" dirty="0">
                <a:latin typeface="Arial"/>
                <a:cs typeface="Arial"/>
              </a:rPr>
              <a:t> </a:t>
            </a:r>
            <a:r>
              <a:rPr sz="2000" b="1" dirty="0">
                <a:latin typeface="Arial"/>
                <a:cs typeface="Arial"/>
              </a:rPr>
              <a:t>FORM</a:t>
            </a:r>
            <a:r>
              <a:rPr sz="2000" b="1" spc="-40" dirty="0">
                <a:latin typeface="Arial"/>
                <a:cs typeface="Arial"/>
              </a:rPr>
              <a:t> </a:t>
            </a:r>
            <a:r>
              <a:rPr lang="en-US" sz="2000" b="1" spc="-40" dirty="0">
                <a:latin typeface="Arial"/>
                <a:cs typeface="Arial"/>
              </a:rPr>
              <a:t> - </a:t>
            </a:r>
            <a:r>
              <a:rPr sz="2000" b="1" dirty="0">
                <a:latin typeface="Arial"/>
                <a:cs typeface="Arial"/>
              </a:rPr>
              <a:t>MUST</a:t>
            </a:r>
            <a:r>
              <a:rPr sz="2000" b="1" spc="-40" dirty="0">
                <a:latin typeface="Arial"/>
                <a:cs typeface="Arial"/>
              </a:rPr>
              <a:t> </a:t>
            </a:r>
            <a:r>
              <a:rPr sz="2000" b="1" dirty="0">
                <a:latin typeface="Arial"/>
                <a:cs typeface="Arial"/>
              </a:rPr>
              <a:t>BE</a:t>
            </a:r>
            <a:r>
              <a:rPr sz="2000" b="1" spc="-40" dirty="0">
                <a:latin typeface="Arial"/>
                <a:cs typeface="Arial"/>
              </a:rPr>
              <a:t> </a:t>
            </a:r>
            <a:r>
              <a:rPr sz="2000" b="1" dirty="0">
                <a:latin typeface="Arial"/>
                <a:cs typeface="Arial"/>
              </a:rPr>
              <a:t>FILLED</a:t>
            </a:r>
            <a:r>
              <a:rPr sz="2000" b="1" spc="-45" dirty="0">
                <a:latin typeface="Arial"/>
                <a:cs typeface="Arial"/>
              </a:rPr>
              <a:t> </a:t>
            </a:r>
            <a:r>
              <a:rPr sz="2000" b="1" spc="-20" dirty="0">
                <a:latin typeface="Arial"/>
                <a:cs typeface="Arial"/>
              </a:rPr>
              <a:t>OUT.</a:t>
            </a:r>
            <a:endParaRPr sz="2400" dirty="0">
              <a:latin typeface="Arial"/>
              <a:cs typeface="Arial"/>
            </a:endParaRPr>
          </a:p>
          <a:p>
            <a:pPr>
              <a:spcBef>
                <a:spcPts val="30"/>
              </a:spcBef>
              <a:buFont typeface="Arial"/>
              <a:buAutoNum type="arabicPeriod"/>
            </a:pPr>
            <a:endParaRPr sz="2400" dirty="0">
              <a:latin typeface="Arial"/>
              <a:cs typeface="Arial"/>
            </a:endParaRPr>
          </a:p>
          <a:p>
            <a:pPr marL="241300" marR="5080" indent="-229235">
              <a:buAutoNum type="arabicPeriod"/>
              <a:tabLst>
                <a:tab pos="241300" algn="l"/>
              </a:tabLst>
            </a:pPr>
            <a:r>
              <a:rPr sz="2000" b="1" spc="-10" dirty="0">
                <a:latin typeface="Arial"/>
                <a:cs typeface="Arial"/>
              </a:rPr>
              <a:t>GAME</a:t>
            </a:r>
            <a:r>
              <a:rPr sz="2000" b="1" spc="-40" dirty="0">
                <a:latin typeface="Arial"/>
                <a:cs typeface="Arial"/>
              </a:rPr>
              <a:t> </a:t>
            </a:r>
            <a:r>
              <a:rPr sz="2000" b="1" spc="-10" dirty="0">
                <a:latin typeface="Arial"/>
                <a:cs typeface="Arial"/>
              </a:rPr>
              <a:t>CHANGE</a:t>
            </a:r>
            <a:r>
              <a:rPr sz="2000" b="1" spc="-35" dirty="0">
                <a:latin typeface="Arial"/>
                <a:cs typeface="Arial"/>
              </a:rPr>
              <a:t> </a:t>
            </a:r>
            <a:r>
              <a:rPr sz="2000" b="1" spc="-10" dirty="0">
                <a:latin typeface="Arial"/>
                <a:cs typeface="Arial"/>
              </a:rPr>
              <a:t>REQUEST</a:t>
            </a:r>
            <a:r>
              <a:rPr sz="2000" b="1" spc="-35" dirty="0">
                <a:latin typeface="Arial"/>
                <a:cs typeface="Arial"/>
              </a:rPr>
              <a:t> </a:t>
            </a:r>
            <a:r>
              <a:rPr sz="2000" b="1" spc="-10" dirty="0">
                <a:latin typeface="Arial"/>
                <a:cs typeface="Arial"/>
              </a:rPr>
              <a:t>FORMS</a:t>
            </a:r>
            <a:r>
              <a:rPr sz="2000" b="1" spc="-40" dirty="0">
                <a:latin typeface="Arial"/>
                <a:cs typeface="Arial"/>
              </a:rPr>
              <a:t> </a:t>
            </a:r>
            <a:r>
              <a:rPr sz="2000" b="1" dirty="0">
                <a:latin typeface="Arial"/>
                <a:cs typeface="Arial"/>
              </a:rPr>
              <a:t>(If</a:t>
            </a:r>
            <a:r>
              <a:rPr sz="2000" b="1" spc="-40" dirty="0">
                <a:latin typeface="Arial"/>
                <a:cs typeface="Arial"/>
              </a:rPr>
              <a:t> </a:t>
            </a:r>
            <a:r>
              <a:rPr sz="2000" b="1" spc="-10" dirty="0">
                <a:latin typeface="Arial"/>
                <a:cs typeface="Arial"/>
              </a:rPr>
              <a:t>Needed)</a:t>
            </a:r>
            <a:r>
              <a:rPr sz="2000" b="1" spc="-40" dirty="0">
                <a:latin typeface="Arial"/>
                <a:cs typeface="Arial"/>
              </a:rPr>
              <a:t> </a:t>
            </a:r>
            <a:r>
              <a:rPr sz="2000" b="1" dirty="0">
                <a:latin typeface="Arial"/>
                <a:cs typeface="Arial"/>
              </a:rPr>
              <a:t>-</a:t>
            </a:r>
            <a:r>
              <a:rPr sz="2000" b="1" spc="-40" dirty="0">
                <a:latin typeface="Arial"/>
                <a:cs typeface="Arial"/>
              </a:rPr>
              <a:t> </a:t>
            </a:r>
            <a:r>
              <a:rPr sz="2000" b="1" dirty="0">
                <a:latin typeface="Arial"/>
                <a:cs typeface="Arial"/>
              </a:rPr>
              <a:t>For</a:t>
            </a:r>
            <a:r>
              <a:rPr sz="2000" b="1" spc="-40" dirty="0">
                <a:latin typeface="Arial"/>
                <a:cs typeface="Arial"/>
              </a:rPr>
              <a:t> </a:t>
            </a:r>
            <a:r>
              <a:rPr sz="2000" b="1" dirty="0">
                <a:latin typeface="Arial"/>
                <a:cs typeface="Arial"/>
              </a:rPr>
              <a:t>LIJSL</a:t>
            </a:r>
            <a:r>
              <a:rPr sz="2000" b="1" spc="-40" dirty="0">
                <a:latin typeface="Arial"/>
                <a:cs typeface="Arial"/>
              </a:rPr>
              <a:t> </a:t>
            </a:r>
            <a:r>
              <a:rPr lang="en-US" sz="2000" b="1" spc="-10" dirty="0">
                <a:latin typeface="Arial"/>
                <a:cs typeface="Arial"/>
              </a:rPr>
              <a:t>FALL</a:t>
            </a:r>
            <a:r>
              <a:rPr sz="2000" b="1" spc="-40" dirty="0">
                <a:latin typeface="Arial"/>
                <a:cs typeface="Arial"/>
              </a:rPr>
              <a:t> </a:t>
            </a:r>
            <a:r>
              <a:rPr sz="2000" b="1" spc="-10" dirty="0">
                <a:latin typeface="Arial"/>
                <a:cs typeface="Arial"/>
              </a:rPr>
              <a:t>Season</a:t>
            </a:r>
            <a:r>
              <a:rPr sz="2000" b="1" spc="-40" dirty="0">
                <a:latin typeface="Arial"/>
                <a:cs typeface="Arial"/>
              </a:rPr>
              <a:t> </a:t>
            </a:r>
            <a:r>
              <a:rPr sz="2000" b="1" spc="-25" dirty="0">
                <a:latin typeface="Arial"/>
                <a:cs typeface="Arial"/>
              </a:rPr>
              <a:t>the </a:t>
            </a:r>
            <a:r>
              <a:rPr sz="2000" b="1" dirty="0">
                <a:latin typeface="Arial"/>
                <a:cs typeface="Arial"/>
              </a:rPr>
              <a:t>Game</a:t>
            </a:r>
            <a:r>
              <a:rPr sz="2000" b="1" spc="-60" dirty="0">
                <a:latin typeface="Arial"/>
                <a:cs typeface="Arial"/>
              </a:rPr>
              <a:t> </a:t>
            </a:r>
            <a:r>
              <a:rPr sz="2000" b="1" spc="-10" dirty="0">
                <a:latin typeface="Arial"/>
                <a:cs typeface="Arial"/>
              </a:rPr>
              <a:t>Change</a:t>
            </a:r>
            <a:r>
              <a:rPr sz="2000" b="1" spc="-60" dirty="0">
                <a:latin typeface="Arial"/>
                <a:cs typeface="Arial"/>
              </a:rPr>
              <a:t> </a:t>
            </a:r>
            <a:r>
              <a:rPr sz="2000" b="1" spc="-10" dirty="0">
                <a:latin typeface="Arial"/>
                <a:cs typeface="Arial"/>
              </a:rPr>
              <a:t>request</a:t>
            </a:r>
            <a:r>
              <a:rPr sz="2000" b="1" spc="-55" dirty="0">
                <a:latin typeface="Arial"/>
                <a:cs typeface="Arial"/>
              </a:rPr>
              <a:t> </a:t>
            </a:r>
            <a:r>
              <a:rPr sz="2000" b="1" dirty="0">
                <a:latin typeface="Arial"/>
                <a:cs typeface="Arial"/>
              </a:rPr>
              <a:t>forms</a:t>
            </a:r>
            <a:r>
              <a:rPr sz="2000" b="1" spc="-55" dirty="0">
                <a:latin typeface="Arial"/>
                <a:cs typeface="Arial"/>
              </a:rPr>
              <a:t> </a:t>
            </a:r>
            <a:r>
              <a:rPr sz="2000" b="1" dirty="0">
                <a:latin typeface="Arial"/>
                <a:cs typeface="Arial"/>
              </a:rPr>
              <a:t>must</a:t>
            </a:r>
            <a:r>
              <a:rPr sz="2000" b="1" spc="-20" dirty="0">
                <a:latin typeface="Arial"/>
                <a:cs typeface="Arial"/>
              </a:rPr>
              <a:t> </a:t>
            </a:r>
            <a:r>
              <a:rPr sz="2000" b="1" dirty="0">
                <a:latin typeface="Arial"/>
                <a:cs typeface="Arial"/>
              </a:rPr>
              <a:t>be</a:t>
            </a:r>
            <a:r>
              <a:rPr sz="2000" b="1" spc="-15" dirty="0">
                <a:latin typeface="Arial"/>
                <a:cs typeface="Arial"/>
              </a:rPr>
              <a:t> </a:t>
            </a:r>
            <a:r>
              <a:rPr sz="2000" b="1" dirty="0">
                <a:latin typeface="Arial"/>
                <a:cs typeface="Arial"/>
              </a:rPr>
              <a:t>filled</a:t>
            </a:r>
            <a:r>
              <a:rPr sz="2000" b="1" spc="-20" dirty="0">
                <a:latin typeface="Arial"/>
                <a:cs typeface="Arial"/>
              </a:rPr>
              <a:t> </a:t>
            </a:r>
            <a:r>
              <a:rPr sz="2000" b="1" dirty="0">
                <a:latin typeface="Arial"/>
                <a:cs typeface="Arial"/>
              </a:rPr>
              <a:t>out</a:t>
            </a:r>
            <a:r>
              <a:rPr sz="2000" b="1" spc="-20" dirty="0">
                <a:latin typeface="Arial"/>
                <a:cs typeface="Arial"/>
              </a:rPr>
              <a:t> </a:t>
            </a:r>
            <a:r>
              <a:rPr sz="2000" b="1" dirty="0">
                <a:latin typeface="Arial"/>
                <a:cs typeface="Arial"/>
              </a:rPr>
              <a:t>with</a:t>
            </a:r>
            <a:r>
              <a:rPr sz="2000" b="1" spc="-15" dirty="0">
                <a:latin typeface="Arial"/>
                <a:cs typeface="Arial"/>
              </a:rPr>
              <a:t> </a:t>
            </a:r>
            <a:r>
              <a:rPr sz="2000" b="1" dirty="0">
                <a:latin typeface="Arial"/>
                <a:cs typeface="Arial"/>
              </a:rPr>
              <a:t>supporting</a:t>
            </a:r>
            <a:r>
              <a:rPr sz="2000" b="1" spc="-20" dirty="0">
                <a:latin typeface="Arial"/>
                <a:cs typeface="Arial"/>
              </a:rPr>
              <a:t> </a:t>
            </a:r>
            <a:r>
              <a:rPr sz="2000" b="1" spc="-10" dirty="0">
                <a:latin typeface="Arial"/>
                <a:cs typeface="Arial"/>
              </a:rPr>
              <a:t>documentation </a:t>
            </a:r>
            <a:r>
              <a:rPr sz="2000" b="1" dirty="0">
                <a:latin typeface="Arial"/>
                <a:cs typeface="Arial"/>
              </a:rPr>
              <a:t>and</a:t>
            </a:r>
            <a:r>
              <a:rPr sz="2000" b="1" spc="-25" dirty="0">
                <a:latin typeface="Arial"/>
                <a:cs typeface="Arial"/>
              </a:rPr>
              <a:t> </a:t>
            </a:r>
            <a:r>
              <a:rPr sz="2000" b="1" dirty="0">
                <a:latin typeface="Arial"/>
                <a:cs typeface="Arial"/>
              </a:rPr>
              <a:t>signed</a:t>
            </a:r>
            <a:r>
              <a:rPr sz="2000" b="1" spc="-25" dirty="0">
                <a:latin typeface="Arial"/>
                <a:cs typeface="Arial"/>
              </a:rPr>
              <a:t> </a:t>
            </a:r>
            <a:r>
              <a:rPr sz="2000" b="1" dirty="0">
                <a:latin typeface="Arial"/>
                <a:cs typeface="Arial"/>
              </a:rPr>
              <a:t>by</a:t>
            </a:r>
            <a:r>
              <a:rPr sz="2000" b="1" spc="-20" dirty="0">
                <a:latin typeface="Arial"/>
                <a:cs typeface="Arial"/>
              </a:rPr>
              <a:t> </a:t>
            </a:r>
            <a:r>
              <a:rPr sz="2000" b="1" spc="-10" dirty="0">
                <a:latin typeface="Arial"/>
                <a:cs typeface="Arial"/>
              </a:rPr>
              <a:t>Registrar.</a:t>
            </a:r>
            <a:endParaRPr lang="en-US" sz="2000" b="1" spc="-10" dirty="0">
              <a:latin typeface="Arial"/>
              <a:cs typeface="Arial"/>
            </a:endParaRPr>
          </a:p>
          <a:p>
            <a:pPr>
              <a:spcBef>
                <a:spcPts val="30"/>
              </a:spcBef>
              <a:buFont typeface="Arial"/>
              <a:buAutoNum type="arabicPeriod"/>
            </a:pPr>
            <a:endParaRPr sz="2400" dirty="0">
              <a:latin typeface="Arial"/>
              <a:cs typeface="Arial"/>
            </a:endParaRPr>
          </a:p>
          <a:p>
            <a:pPr marL="241300" indent="-228600">
              <a:buAutoNum type="arabicPeriod"/>
              <a:tabLst>
                <a:tab pos="241300" algn="l"/>
              </a:tabLst>
            </a:pPr>
            <a:r>
              <a:rPr sz="2000" b="1" dirty="0">
                <a:latin typeface="Arial"/>
                <a:cs typeface="Arial"/>
              </a:rPr>
              <a:t>Club</a:t>
            </a:r>
            <a:r>
              <a:rPr sz="2000" b="1" spc="-25" dirty="0">
                <a:latin typeface="Arial"/>
                <a:cs typeface="Arial"/>
              </a:rPr>
              <a:t> </a:t>
            </a:r>
            <a:r>
              <a:rPr sz="2000" b="1" dirty="0">
                <a:latin typeface="Arial"/>
                <a:cs typeface="Arial"/>
              </a:rPr>
              <a:t>Payment</a:t>
            </a:r>
            <a:r>
              <a:rPr sz="2000" b="1" spc="-25" dirty="0">
                <a:latin typeface="Arial"/>
                <a:cs typeface="Arial"/>
              </a:rPr>
              <a:t> </a:t>
            </a:r>
            <a:r>
              <a:rPr sz="2000" b="1" dirty="0">
                <a:latin typeface="Arial"/>
                <a:cs typeface="Arial"/>
              </a:rPr>
              <a:t>-</a:t>
            </a:r>
            <a:r>
              <a:rPr sz="2000" b="1" spc="-20" dirty="0">
                <a:latin typeface="Arial"/>
                <a:cs typeface="Arial"/>
              </a:rPr>
              <a:t> </a:t>
            </a:r>
            <a:r>
              <a:rPr sz="2000" b="1" dirty="0">
                <a:latin typeface="Arial"/>
                <a:cs typeface="Arial"/>
              </a:rPr>
              <a:t>Check-</a:t>
            </a:r>
            <a:r>
              <a:rPr sz="2000" b="1" spc="-25" dirty="0">
                <a:latin typeface="Arial"/>
                <a:cs typeface="Arial"/>
              </a:rPr>
              <a:t> </a:t>
            </a:r>
            <a:r>
              <a:rPr sz="2000" b="1" dirty="0">
                <a:latin typeface="Arial"/>
                <a:cs typeface="Arial"/>
              </a:rPr>
              <a:t>Credit</a:t>
            </a:r>
            <a:r>
              <a:rPr sz="2000" b="1" spc="-25" dirty="0">
                <a:latin typeface="Arial"/>
                <a:cs typeface="Arial"/>
              </a:rPr>
              <a:t> </a:t>
            </a:r>
            <a:r>
              <a:rPr sz="2000" b="1" dirty="0">
                <a:latin typeface="Arial"/>
                <a:cs typeface="Arial"/>
              </a:rPr>
              <a:t>Card</a:t>
            </a:r>
            <a:r>
              <a:rPr sz="2000" b="1" spc="-20" dirty="0">
                <a:latin typeface="Arial"/>
                <a:cs typeface="Arial"/>
              </a:rPr>
              <a:t> </a:t>
            </a:r>
            <a:r>
              <a:rPr lang="en-US" sz="2000" b="1" dirty="0">
                <a:latin typeface="Arial"/>
                <a:cs typeface="Arial"/>
              </a:rPr>
              <a:t>–</a:t>
            </a:r>
            <a:r>
              <a:rPr sz="2000" b="1" spc="-30" dirty="0">
                <a:latin typeface="Arial"/>
                <a:cs typeface="Arial"/>
              </a:rPr>
              <a:t> </a:t>
            </a:r>
            <a:r>
              <a:rPr sz="2000" b="1" dirty="0">
                <a:latin typeface="Arial"/>
                <a:cs typeface="Arial"/>
              </a:rPr>
              <a:t>ACH</a:t>
            </a:r>
            <a:r>
              <a:rPr lang="en-US" sz="2000" b="1" spc="-20" dirty="0">
                <a:latin typeface="Arial"/>
                <a:cs typeface="Arial"/>
              </a:rPr>
              <a:t>. </a:t>
            </a:r>
            <a:r>
              <a:rPr sz="2000" b="1" dirty="0">
                <a:latin typeface="Arial"/>
                <a:cs typeface="Arial"/>
              </a:rPr>
              <a:t>Must</a:t>
            </a:r>
            <a:r>
              <a:rPr sz="2000" b="1" spc="-25" dirty="0">
                <a:latin typeface="Arial"/>
                <a:cs typeface="Arial"/>
              </a:rPr>
              <a:t> </a:t>
            </a:r>
            <a:r>
              <a:rPr sz="2000" b="1" dirty="0">
                <a:latin typeface="Arial"/>
                <a:cs typeface="Arial"/>
              </a:rPr>
              <a:t>be</a:t>
            </a:r>
            <a:r>
              <a:rPr sz="2000" b="1" spc="-20" dirty="0">
                <a:latin typeface="Arial"/>
                <a:cs typeface="Arial"/>
              </a:rPr>
              <a:t> </a:t>
            </a:r>
            <a:r>
              <a:rPr sz="2000" b="1" dirty="0">
                <a:latin typeface="Arial"/>
                <a:cs typeface="Arial"/>
              </a:rPr>
              <a:t>paid</a:t>
            </a:r>
            <a:r>
              <a:rPr sz="2000" b="1" spc="-25" dirty="0">
                <a:latin typeface="Arial"/>
                <a:cs typeface="Arial"/>
              </a:rPr>
              <a:t> </a:t>
            </a:r>
            <a:r>
              <a:rPr sz="2000" b="1" dirty="0">
                <a:latin typeface="Arial"/>
                <a:cs typeface="Arial"/>
              </a:rPr>
              <a:t>at</a:t>
            </a:r>
            <a:r>
              <a:rPr sz="2000" b="1" spc="-25" dirty="0">
                <a:latin typeface="Arial"/>
                <a:cs typeface="Arial"/>
              </a:rPr>
              <a:t> </a:t>
            </a:r>
            <a:r>
              <a:rPr sz="2000" b="1" spc="-10" dirty="0">
                <a:latin typeface="Arial"/>
                <a:cs typeface="Arial"/>
              </a:rPr>
              <a:t>Registration.</a:t>
            </a:r>
            <a:endParaRPr lang="en-US" sz="2000" b="1" spc="-10" dirty="0">
              <a:latin typeface="Arial"/>
              <a:cs typeface="Arial"/>
            </a:endParaRPr>
          </a:p>
          <a:p>
            <a:pPr marL="241300" indent="-228600">
              <a:buAutoNum type="arabicPeriod"/>
              <a:tabLst>
                <a:tab pos="241300" algn="l"/>
              </a:tabLst>
            </a:pPr>
            <a:endParaRPr lang="en-US" sz="2000" b="1" spc="-10" dirty="0">
              <a:latin typeface="Arial"/>
              <a:cs typeface="Arial"/>
            </a:endParaRPr>
          </a:p>
          <a:p>
            <a:pPr marL="241300" indent="-228600">
              <a:buAutoNum type="arabicPeriod"/>
              <a:tabLst>
                <a:tab pos="241300" algn="l"/>
              </a:tabLst>
            </a:pPr>
            <a:r>
              <a:rPr lang="en-US" sz="2000" b="1" spc="-10" dirty="0">
                <a:latin typeface="Arial"/>
                <a:cs typeface="Arial"/>
              </a:rPr>
              <a:t> Club Personnel Form.</a:t>
            </a:r>
          </a:p>
        </p:txBody>
      </p:sp>
      <p:sp>
        <p:nvSpPr>
          <p:cNvPr id="4" name="object 4"/>
          <p:cNvSpPr txBox="1"/>
          <p:nvPr/>
        </p:nvSpPr>
        <p:spPr>
          <a:xfrm>
            <a:off x="1828800" y="8610600"/>
            <a:ext cx="6544152" cy="289823"/>
          </a:xfrm>
          <a:prstGeom prst="rect">
            <a:avLst/>
          </a:prstGeom>
        </p:spPr>
        <p:txBody>
          <a:bodyPr vert="horz" wrap="square" lIns="0" tIns="12700" rIns="0" bIns="0" rtlCol="0">
            <a:spAutoFit/>
          </a:bodyPr>
          <a:lstStyle/>
          <a:p>
            <a:pPr marL="12700">
              <a:lnSpc>
                <a:spcPct val="100000"/>
              </a:lnSpc>
              <a:spcBef>
                <a:spcPts val="100"/>
              </a:spcBef>
            </a:pPr>
            <a:r>
              <a:rPr b="1" u="sng" dirty="0">
                <a:uFill>
                  <a:solidFill>
                    <a:srgbClr val="000000"/>
                  </a:solidFill>
                </a:uFill>
                <a:latin typeface="Arial"/>
                <a:cs typeface="Arial"/>
              </a:rPr>
              <a:t>All</a:t>
            </a:r>
            <a:r>
              <a:rPr b="1" u="sng" spc="-25" dirty="0">
                <a:uFill>
                  <a:solidFill>
                    <a:srgbClr val="000000"/>
                  </a:solidFill>
                </a:uFill>
                <a:latin typeface="Arial"/>
                <a:cs typeface="Arial"/>
              </a:rPr>
              <a:t> </a:t>
            </a:r>
            <a:r>
              <a:rPr b="1" u="sng" dirty="0">
                <a:uFill>
                  <a:solidFill>
                    <a:srgbClr val="000000"/>
                  </a:solidFill>
                </a:uFill>
                <a:latin typeface="Arial"/>
                <a:cs typeface="Arial"/>
              </a:rPr>
              <a:t>Forms</a:t>
            </a:r>
            <a:r>
              <a:rPr b="1" u="sng" spc="-20" dirty="0">
                <a:uFill>
                  <a:solidFill>
                    <a:srgbClr val="000000"/>
                  </a:solidFill>
                </a:uFill>
                <a:latin typeface="Arial"/>
                <a:cs typeface="Arial"/>
              </a:rPr>
              <a:t> </a:t>
            </a:r>
            <a:r>
              <a:rPr b="1" u="sng" dirty="0">
                <a:uFill>
                  <a:solidFill>
                    <a:srgbClr val="000000"/>
                  </a:solidFill>
                </a:uFill>
                <a:latin typeface="Arial"/>
                <a:cs typeface="Arial"/>
              </a:rPr>
              <a:t>Must</a:t>
            </a:r>
            <a:r>
              <a:rPr b="1" u="sng" spc="-20" dirty="0">
                <a:uFill>
                  <a:solidFill>
                    <a:srgbClr val="000000"/>
                  </a:solidFill>
                </a:uFill>
                <a:latin typeface="Arial"/>
                <a:cs typeface="Arial"/>
              </a:rPr>
              <a:t> </a:t>
            </a:r>
            <a:r>
              <a:rPr b="1" u="sng" dirty="0">
                <a:uFill>
                  <a:solidFill>
                    <a:srgbClr val="000000"/>
                  </a:solidFill>
                </a:uFill>
                <a:latin typeface="Arial"/>
                <a:cs typeface="Arial"/>
              </a:rPr>
              <a:t>Be</a:t>
            </a:r>
            <a:r>
              <a:rPr b="1" u="sng" spc="-15" dirty="0">
                <a:uFill>
                  <a:solidFill>
                    <a:srgbClr val="000000"/>
                  </a:solidFill>
                </a:uFill>
                <a:latin typeface="Arial"/>
                <a:cs typeface="Arial"/>
              </a:rPr>
              <a:t> </a:t>
            </a:r>
            <a:r>
              <a:rPr b="1" u="sng" dirty="0">
                <a:uFill>
                  <a:solidFill>
                    <a:srgbClr val="000000"/>
                  </a:solidFill>
                </a:uFill>
                <a:latin typeface="Arial"/>
                <a:cs typeface="Arial"/>
              </a:rPr>
              <a:t>Correctly</a:t>
            </a:r>
            <a:r>
              <a:rPr b="1" u="sng" spc="-10" dirty="0">
                <a:uFill>
                  <a:solidFill>
                    <a:srgbClr val="000000"/>
                  </a:solidFill>
                </a:uFill>
                <a:latin typeface="Arial"/>
                <a:cs typeface="Arial"/>
              </a:rPr>
              <a:t> </a:t>
            </a:r>
            <a:r>
              <a:rPr b="1" u="sng" dirty="0">
                <a:uFill>
                  <a:solidFill>
                    <a:srgbClr val="000000"/>
                  </a:solidFill>
                </a:uFill>
                <a:latin typeface="Arial"/>
                <a:cs typeface="Arial"/>
              </a:rPr>
              <a:t>Filled</a:t>
            </a:r>
            <a:r>
              <a:rPr b="1" u="sng" spc="-20" dirty="0">
                <a:uFill>
                  <a:solidFill>
                    <a:srgbClr val="000000"/>
                  </a:solidFill>
                </a:uFill>
                <a:latin typeface="Arial"/>
                <a:cs typeface="Arial"/>
              </a:rPr>
              <a:t> </a:t>
            </a:r>
            <a:r>
              <a:rPr b="1" u="sng" dirty="0">
                <a:uFill>
                  <a:solidFill>
                    <a:srgbClr val="000000"/>
                  </a:solidFill>
                </a:uFill>
                <a:latin typeface="Arial"/>
                <a:cs typeface="Arial"/>
              </a:rPr>
              <a:t>Out,</a:t>
            </a:r>
            <a:r>
              <a:rPr b="1" u="sng" spc="-20" dirty="0">
                <a:uFill>
                  <a:solidFill>
                    <a:srgbClr val="000000"/>
                  </a:solidFill>
                </a:uFill>
                <a:latin typeface="Arial"/>
                <a:cs typeface="Arial"/>
              </a:rPr>
              <a:t> </a:t>
            </a:r>
            <a:r>
              <a:rPr b="1" u="sng" dirty="0">
                <a:uFill>
                  <a:solidFill>
                    <a:srgbClr val="000000"/>
                  </a:solidFill>
                </a:uFill>
                <a:latin typeface="Arial"/>
                <a:cs typeface="Arial"/>
              </a:rPr>
              <a:t>Signed</a:t>
            </a:r>
            <a:r>
              <a:rPr b="1" u="sng" spc="-25" dirty="0">
                <a:uFill>
                  <a:solidFill>
                    <a:srgbClr val="000000"/>
                  </a:solidFill>
                </a:uFill>
                <a:latin typeface="Arial"/>
                <a:cs typeface="Arial"/>
              </a:rPr>
              <a:t> </a:t>
            </a:r>
            <a:r>
              <a:rPr b="1" u="sng" dirty="0">
                <a:uFill>
                  <a:solidFill>
                    <a:srgbClr val="000000"/>
                  </a:solidFill>
                </a:uFill>
                <a:latin typeface="Arial"/>
                <a:cs typeface="Arial"/>
              </a:rPr>
              <a:t>and</a:t>
            </a:r>
            <a:r>
              <a:rPr b="1" u="sng" spc="-15" dirty="0">
                <a:uFill>
                  <a:solidFill>
                    <a:srgbClr val="000000"/>
                  </a:solidFill>
                </a:uFill>
                <a:latin typeface="Arial"/>
                <a:cs typeface="Arial"/>
              </a:rPr>
              <a:t> </a:t>
            </a:r>
            <a:r>
              <a:rPr b="1" u="sng" spc="-10" dirty="0">
                <a:uFill>
                  <a:solidFill>
                    <a:srgbClr val="000000"/>
                  </a:solidFill>
                </a:uFill>
                <a:latin typeface="Arial"/>
                <a:cs typeface="Arial"/>
              </a:rPr>
              <a:t>Legible</a:t>
            </a:r>
            <a:endParaRPr dirty="0">
              <a:latin typeface="Arial"/>
              <a:cs typeface="Arial"/>
            </a:endParaRPr>
          </a:p>
        </p:txBody>
      </p:sp>
      <p:pic>
        <p:nvPicPr>
          <p:cNvPr id="5" name="object 5"/>
          <p:cNvPicPr/>
          <p:nvPr/>
        </p:nvPicPr>
        <p:blipFill>
          <a:blip r:embed="rId2" cstate="print"/>
          <a:stretch>
            <a:fillRect/>
          </a:stretch>
        </p:blipFill>
        <p:spPr>
          <a:xfrm>
            <a:off x="3854330" y="469682"/>
            <a:ext cx="2336793" cy="1729171"/>
          </a:xfrm>
          <a:prstGeom prst="rect">
            <a:avLst/>
          </a:prstGeom>
        </p:spPr>
      </p:pic>
    </p:spTree>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6044EB-79A5-59FB-4DE4-22FBD65D79D3}"/>
              </a:ext>
            </a:extLst>
          </p:cNvPr>
          <p:cNvSpPr txBox="1"/>
          <p:nvPr/>
        </p:nvSpPr>
        <p:spPr>
          <a:xfrm>
            <a:off x="1828800" y="1447800"/>
            <a:ext cx="7696200" cy="8525411"/>
          </a:xfrm>
          <a:prstGeom prst="rect">
            <a:avLst/>
          </a:prstGeom>
          <a:noFill/>
        </p:spPr>
        <p:txBody>
          <a:bodyPr wrap="square" rtlCol="0">
            <a:spAutoFit/>
          </a:bodyPr>
          <a:lstStyle/>
          <a:p>
            <a:endParaRPr lang="en-US" dirty="0"/>
          </a:p>
          <a:p>
            <a:pPr marL="457200" indent="-457200">
              <a:lnSpc>
                <a:spcPct val="300000"/>
              </a:lnSpc>
              <a:buFont typeface="Wingdings" panose="05000000000000000000" pitchFamily="2" charset="2"/>
              <a:buChar char="v"/>
            </a:pPr>
            <a:r>
              <a:rPr lang="en-US" sz="3200" b="1" u="sng" dirty="0"/>
              <a:t>Travel Team Fee - $395</a:t>
            </a:r>
          </a:p>
          <a:p>
            <a:endParaRPr lang="en-US" sz="3200" dirty="0"/>
          </a:p>
          <a:p>
            <a:pPr marL="457200" indent="-457200">
              <a:buFont typeface="Wingdings" panose="05000000000000000000" pitchFamily="2" charset="2"/>
              <a:buChar char="v"/>
            </a:pPr>
            <a:r>
              <a:rPr lang="en-US" sz="3200" b="1" dirty="0"/>
              <a:t>Fall Late Season – Registration – September 14-18, 2026</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Wingdings" panose="05000000000000000000" pitchFamily="2" charset="2"/>
              <a:buChar char="v"/>
            </a:pPr>
            <a:r>
              <a:rPr lang="en-US" sz="3200" b="1" dirty="0"/>
              <a:t>REMINDER TO REGISTER ALL INTRAMURAL &amp; TOPS SOCCER PLAYERS</a:t>
            </a:r>
          </a:p>
          <a:p>
            <a:pPr marL="457200" indent="-457200">
              <a:buFont typeface="Wingdings" panose="05000000000000000000" pitchFamily="2" charset="2"/>
              <a:buChar char="v"/>
            </a:pPr>
            <a:endParaRPr lang="en-US" sz="3200" b="1" dirty="0"/>
          </a:p>
          <a:p>
            <a:pPr marL="457200" indent="-457200">
              <a:buFont typeface="Wingdings" panose="05000000000000000000" pitchFamily="2" charset="2"/>
              <a:buChar char="v"/>
            </a:pPr>
            <a:r>
              <a:rPr lang="en-US" sz="3200" b="1" dirty="0"/>
              <a:t>ROSTER MAX – </a:t>
            </a:r>
          </a:p>
          <a:p>
            <a:r>
              <a:rPr lang="en-US" sz="3200" b="1" dirty="0"/>
              <a:t>		U9 – U10 # 14</a:t>
            </a:r>
          </a:p>
          <a:p>
            <a:r>
              <a:rPr lang="en-US" sz="3200" b="1" dirty="0"/>
              <a:t>		U11–U12 # 18</a:t>
            </a:r>
          </a:p>
          <a:p>
            <a:r>
              <a:rPr lang="en-US" sz="3200" b="1" dirty="0"/>
              <a:t>		U13-U19 # 22</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91473605"/>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FCD20AE3-9534-8113-D570-A44C1C0341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3516" y="457200"/>
            <a:ext cx="4038600" cy="3429000"/>
          </a:xfrm>
          <a:prstGeom prst="rect">
            <a:avLst/>
          </a:prstGeom>
        </p:spPr>
      </p:pic>
      <p:sp>
        <p:nvSpPr>
          <p:cNvPr id="2" name="TextBox 1">
            <a:extLst>
              <a:ext uri="{FF2B5EF4-FFF2-40B4-BE49-F238E27FC236}">
                <a16:creationId xmlns:a16="http://schemas.microsoft.com/office/drawing/2014/main" id="{74F96D25-05CB-D917-99B4-FE0ED1FBD00F}"/>
              </a:ext>
            </a:extLst>
          </p:cNvPr>
          <p:cNvSpPr txBox="1"/>
          <p:nvPr/>
        </p:nvSpPr>
        <p:spPr>
          <a:xfrm>
            <a:off x="1677161" y="4572000"/>
            <a:ext cx="6704079" cy="4308872"/>
          </a:xfrm>
          <a:prstGeom prst="rect">
            <a:avLst/>
          </a:prstGeom>
          <a:noFill/>
        </p:spPr>
        <p:txBody>
          <a:bodyPr wrap="none" rtlCol="0">
            <a:spAutoFit/>
          </a:bodyPr>
          <a:lstStyle/>
          <a:p>
            <a:pPr algn="ctr"/>
            <a:r>
              <a:rPr lang="en-US" sz="6600" dirty="0">
                <a:solidFill>
                  <a:srgbClr val="0070C0"/>
                </a:solidFill>
                <a:latin typeface="Amasis MT Pro Black" panose="02040A04050005020304" pitchFamily="18" charset="0"/>
              </a:rPr>
              <a:t>Games Chair</a:t>
            </a:r>
            <a:endParaRPr lang="en-US" sz="5400" dirty="0">
              <a:solidFill>
                <a:srgbClr val="0070C0"/>
              </a:solidFill>
            </a:endParaRPr>
          </a:p>
          <a:p>
            <a:pPr algn="ctr"/>
            <a:endParaRPr lang="en-US" sz="5400" dirty="0"/>
          </a:p>
          <a:p>
            <a:pPr algn="ctr"/>
            <a:r>
              <a:rPr lang="en-US" sz="6000" b="1" dirty="0"/>
              <a:t>Tim Stalker</a:t>
            </a:r>
          </a:p>
          <a:p>
            <a:pPr algn="ctr"/>
            <a:r>
              <a:rPr lang="en-US" sz="4000" b="1" dirty="0">
                <a:hlinkClick r:id="rId3"/>
              </a:rPr>
              <a:t>LIJSLGAMES@GMAIL.COM</a:t>
            </a:r>
            <a:r>
              <a:rPr lang="en-US" sz="4000" b="1" dirty="0"/>
              <a:t> </a:t>
            </a:r>
          </a:p>
          <a:p>
            <a:pPr algn="ctr"/>
            <a:endParaRPr lang="en-US" sz="5400" dirty="0"/>
          </a:p>
        </p:txBody>
      </p:sp>
    </p:spTree>
    <p:extLst>
      <p:ext uri="{BB962C8B-B14F-4D97-AF65-F5344CB8AC3E}">
        <p14:creationId xmlns:p14="http://schemas.microsoft.com/office/powerpoint/2010/main" val="2457205046"/>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9888A-56BB-D338-43EA-74299C92052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9FEA8FD-9108-2D5B-4223-63F382D42ADF}"/>
              </a:ext>
            </a:extLst>
          </p:cNvPr>
          <p:cNvSpPr txBox="1"/>
          <p:nvPr/>
        </p:nvSpPr>
        <p:spPr>
          <a:xfrm>
            <a:off x="1752600" y="2213044"/>
            <a:ext cx="7162800" cy="5632311"/>
          </a:xfrm>
          <a:prstGeom prst="rect">
            <a:avLst/>
          </a:prstGeom>
          <a:noFill/>
        </p:spPr>
        <p:txBody>
          <a:bodyPr wrap="square" rtlCol="0">
            <a:spAutoFit/>
          </a:bodyPr>
          <a:lstStyle/>
          <a:p>
            <a:pPr algn="ctr"/>
            <a:r>
              <a:rPr lang="en-US" sz="4000" b="1" i="0" dirty="0">
                <a:effectLst/>
                <a:latin typeface="Titillium Web" panose="020F0502020204030204" pitchFamily="2" charset="0"/>
              </a:rPr>
              <a:t>US Youth Soccer</a:t>
            </a:r>
          </a:p>
          <a:p>
            <a:pPr algn="ctr"/>
            <a:r>
              <a:rPr lang="en-US" sz="4000" b="1" dirty="0">
                <a:latin typeface="Titillium Web" panose="020F0502020204030204" pitchFamily="2" charset="0"/>
              </a:rPr>
              <a:t>School </a:t>
            </a:r>
            <a:r>
              <a:rPr lang="en-US" sz="4000" b="1" i="0" dirty="0">
                <a:effectLst/>
                <a:latin typeface="Titillium Web" panose="020F0502020204030204" pitchFamily="2" charset="0"/>
              </a:rPr>
              <a:t>Year Age Group Formation – Fall 2026 </a:t>
            </a:r>
          </a:p>
          <a:p>
            <a:pPr algn="ctr"/>
            <a:endParaRPr lang="en-US" dirty="0">
              <a:latin typeface="Titillium Web" panose="020F0502020204030204" pitchFamily="2" charset="0"/>
            </a:endParaRPr>
          </a:p>
          <a:p>
            <a:pPr algn="ctr"/>
            <a:endParaRPr lang="en-US" b="0" i="0" dirty="0">
              <a:effectLst/>
              <a:latin typeface="Titillium Web" panose="020F0502020204030204" pitchFamily="2" charset="0"/>
            </a:endParaRPr>
          </a:p>
          <a:p>
            <a:pPr algn="ctr"/>
            <a:endParaRPr lang="en-US" dirty="0"/>
          </a:p>
          <a:p>
            <a:pPr algn="ctr"/>
            <a:r>
              <a:rPr lang="en-US" sz="2800" u="sng" dirty="0"/>
              <a:t>AGE GROUP FOR 2026-2027</a:t>
            </a:r>
          </a:p>
          <a:p>
            <a:pPr marL="285750" indent="-285750" algn="ctr">
              <a:buFont typeface="Arial" panose="020B0604020202020204" pitchFamily="34" charset="0"/>
              <a:buChar char="•"/>
            </a:pPr>
            <a:endParaRPr lang="en-US" sz="2800" dirty="0"/>
          </a:p>
          <a:p>
            <a:pPr marL="285750" indent="-285750" algn="ctr">
              <a:lnSpc>
                <a:spcPct val="200000"/>
              </a:lnSpc>
              <a:buFont typeface="Arial" panose="020B0604020202020204" pitchFamily="34" charset="0"/>
              <a:buChar char="•"/>
            </a:pPr>
            <a:r>
              <a:rPr lang="en-US" sz="2800" dirty="0">
                <a:highlight>
                  <a:srgbClr val="FFFF00"/>
                </a:highlight>
              </a:rPr>
              <a:t>U9 - 08/01/2017 – 07/31/2018</a:t>
            </a:r>
          </a:p>
          <a:p>
            <a:pPr marL="285750" indent="-285750" algn="ctr">
              <a:lnSpc>
                <a:spcPct val="200000"/>
              </a:lnSpc>
              <a:buFont typeface="Arial" panose="020B0604020202020204" pitchFamily="34" charset="0"/>
              <a:buChar char="•"/>
            </a:pPr>
            <a:r>
              <a:rPr lang="en-US" sz="2800" dirty="0"/>
              <a:t>U10 – 08/01/2016 – 07/31/2017</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8524231"/>
      </p:ext>
    </p:extLst>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8CADA-6B17-6082-ADFC-2FE4E1E7B64B}"/>
              </a:ext>
            </a:extLst>
          </p:cNvPr>
          <p:cNvSpPr>
            <a:spLocks noGrp="1"/>
          </p:cNvSpPr>
          <p:nvPr>
            <p:ph type="title"/>
          </p:nvPr>
        </p:nvSpPr>
        <p:spPr>
          <a:xfrm>
            <a:off x="791633" y="365761"/>
            <a:ext cx="8475134" cy="1920239"/>
          </a:xfrm>
        </p:spPr>
        <p:txBody>
          <a:bodyPr>
            <a:normAutofit/>
          </a:bodyPr>
          <a:lstStyle/>
          <a:p>
            <a:pPr algn="ctr"/>
            <a:r>
              <a:rPr lang="en-US" sz="6600" b="1" dirty="0">
                <a:solidFill>
                  <a:srgbClr val="0070C0"/>
                </a:solidFill>
              </a:rPr>
              <a:t>ALIGNMENTS</a:t>
            </a:r>
          </a:p>
        </p:txBody>
      </p:sp>
      <p:sp>
        <p:nvSpPr>
          <p:cNvPr id="3" name="Content Placeholder 2">
            <a:extLst>
              <a:ext uri="{FF2B5EF4-FFF2-40B4-BE49-F238E27FC236}">
                <a16:creationId xmlns:a16="http://schemas.microsoft.com/office/drawing/2014/main" id="{5A2EC9F2-2D5F-4B42-F464-011F6804A25D}"/>
              </a:ext>
            </a:extLst>
          </p:cNvPr>
          <p:cNvSpPr>
            <a:spLocks noGrp="1"/>
          </p:cNvSpPr>
          <p:nvPr>
            <p:ph idx="1"/>
          </p:nvPr>
        </p:nvSpPr>
        <p:spPr>
          <a:xfrm>
            <a:off x="1295399" y="2286000"/>
            <a:ext cx="7971367" cy="6589930"/>
          </a:xfrm>
        </p:spPr>
        <p:txBody>
          <a:bodyPr>
            <a:normAutofit fontScale="32500" lnSpcReduction="20000"/>
          </a:bodyPr>
          <a:lstStyle/>
          <a:p>
            <a:pPr marR="0">
              <a:lnSpc>
                <a:spcPct val="120000"/>
              </a:lnSpc>
              <a:spcBef>
                <a:spcPts val="0"/>
              </a:spcBef>
              <a:spcAft>
                <a:spcPts val="0"/>
              </a:spcAft>
              <a:buFont typeface="Wingdings" panose="05000000000000000000" pitchFamily="2" charset="2"/>
              <a:buChar char="§"/>
            </a:pPr>
            <a:r>
              <a:rPr lang="en-US" sz="6200" b="1" dirty="0">
                <a:effectLst/>
                <a:latin typeface="Calibri" panose="020F0502020204030204" pitchFamily="34" charset="0"/>
                <a:ea typeface="Calibri" panose="020F0502020204030204" pitchFamily="34" charset="0"/>
              </a:rPr>
              <a:t>Tools have been added in the registration process to help with the aligning of teams.</a:t>
            </a:r>
          </a:p>
          <a:p>
            <a:pPr marR="0">
              <a:lnSpc>
                <a:spcPct val="120000"/>
              </a:lnSpc>
              <a:spcBef>
                <a:spcPts val="0"/>
              </a:spcBef>
              <a:spcAft>
                <a:spcPts val="0"/>
              </a:spcAft>
              <a:buFont typeface="Wingdings" panose="05000000000000000000" pitchFamily="2" charset="2"/>
              <a:buChar char="§"/>
            </a:pPr>
            <a:endParaRPr lang="en-US" sz="6200" b="1" dirty="0">
              <a:effectLst/>
              <a:latin typeface="Calibri" panose="020F0502020204030204" pitchFamily="34" charset="0"/>
              <a:ea typeface="Calibri" panose="020F0502020204030204" pitchFamily="34" charset="0"/>
            </a:endParaRPr>
          </a:p>
          <a:p>
            <a:pPr marR="0">
              <a:lnSpc>
                <a:spcPct val="120000"/>
              </a:lnSpc>
              <a:spcBef>
                <a:spcPts val="0"/>
              </a:spcBef>
              <a:spcAft>
                <a:spcPts val="0"/>
              </a:spcAft>
              <a:buFont typeface="Wingdings" panose="05000000000000000000" pitchFamily="2" charset="2"/>
              <a:buChar char="§"/>
            </a:pPr>
            <a:r>
              <a:rPr lang="en-US" sz="6200" b="1" dirty="0">
                <a:effectLst/>
                <a:latin typeface="Calibri" panose="020F0502020204030204" pitchFamily="34" charset="0"/>
                <a:ea typeface="Calibri" panose="020F0502020204030204" pitchFamily="34" charset="0"/>
              </a:rPr>
              <a:t>The Games committee would like to ask that you use these tools to the fullest ability. These fields are essential for your team to be placed properly. Every season at least 50% of the comments are blank or have comments like "Lost Players“. Everyone loses players, or "move down 1 division", when that team had a successful season. </a:t>
            </a:r>
          </a:p>
          <a:p>
            <a:pPr marL="0" marR="0" indent="0">
              <a:lnSpc>
                <a:spcPct val="120000"/>
              </a:lnSpc>
              <a:spcBef>
                <a:spcPts val="0"/>
              </a:spcBef>
              <a:spcAft>
                <a:spcPts val="0"/>
              </a:spcAft>
              <a:buNone/>
            </a:pPr>
            <a:r>
              <a:rPr lang="en-US" sz="6200" b="1" dirty="0">
                <a:effectLst/>
                <a:latin typeface="Calibri" panose="020F0502020204030204" pitchFamily="34" charset="0"/>
                <a:ea typeface="Calibri" panose="020F0502020204030204" pitchFamily="34" charset="0"/>
              </a:rPr>
              <a:t>  </a:t>
            </a:r>
          </a:p>
          <a:p>
            <a:pPr marR="0">
              <a:lnSpc>
                <a:spcPct val="120000"/>
              </a:lnSpc>
              <a:spcBef>
                <a:spcPts val="0"/>
              </a:spcBef>
              <a:spcAft>
                <a:spcPts val="0"/>
              </a:spcAft>
              <a:buFont typeface="Wingdings" panose="05000000000000000000" pitchFamily="2" charset="2"/>
              <a:buChar char="§"/>
            </a:pPr>
            <a:r>
              <a:rPr lang="en-US" sz="6200" b="1" dirty="0">
                <a:effectLst/>
                <a:latin typeface="Calibri" panose="020F0502020204030204" pitchFamily="34" charset="0"/>
                <a:ea typeface="Calibri" panose="020F0502020204030204" pitchFamily="34" charset="0"/>
              </a:rPr>
              <a:t>Many times, very little is written on the initial registration information and then Games will get a very long explanation during the ACRF process. The issue is at this point teams have received notification of their alignments, and it is very difficult to move teams at that time.</a:t>
            </a:r>
          </a:p>
          <a:p>
            <a:pPr marR="0">
              <a:lnSpc>
                <a:spcPct val="120000"/>
              </a:lnSpc>
              <a:spcBef>
                <a:spcPts val="0"/>
              </a:spcBef>
              <a:spcAft>
                <a:spcPts val="0"/>
              </a:spcAft>
              <a:buFont typeface="Wingdings" panose="05000000000000000000" pitchFamily="2" charset="2"/>
              <a:buChar char="§"/>
            </a:pPr>
            <a:endParaRPr lang="en-US" sz="6200" b="1" dirty="0">
              <a:effectLst/>
              <a:latin typeface="Calibri" panose="020F0502020204030204" pitchFamily="34" charset="0"/>
              <a:ea typeface="Calibri" panose="020F0502020204030204" pitchFamily="34" charset="0"/>
            </a:endParaRPr>
          </a:p>
          <a:p>
            <a:pPr marR="0">
              <a:lnSpc>
                <a:spcPct val="120000"/>
              </a:lnSpc>
              <a:spcBef>
                <a:spcPts val="0"/>
              </a:spcBef>
              <a:spcAft>
                <a:spcPts val="0"/>
              </a:spcAft>
              <a:buFont typeface="Wingdings" panose="05000000000000000000" pitchFamily="2" charset="2"/>
              <a:buChar char="§"/>
            </a:pPr>
            <a:r>
              <a:rPr lang="en-US" sz="6200" b="1" dirty="0">
                <a:latin typeface="Calibri" panose="020F0502020204030204" pitchFamily="34" charset="0"/>
                <a:ea typeface="Calibri" panose="020F0502020204030204" pitchFamily="34" charset="0"/>
              </a:rPr>
              <a:t>Games Committee </a:t>
            </a:r>
            <a:r>
              <a:rPr lang="en-US" sz="6200" b="1" dirty="0">
                <a:effectLst/>
                <a:latin typeface="Calibri" panose="020F0502020204030204" pitchFamily="34" charset="0"/>
                <a:ea typeface="Calibri" panose="020F0502020204030204" pitchFamily="34" charset="0"/>
              </a:rPr>
              <a:t>have 4 days to align 1300 teams with 10 volunteers. Please assist them by putting as much information as possible in the initial registration file.</a:t>
            </a:r>
          </a:p>
          <a:p>
            <a:pPr marR="0">
              <a:lnSpc>
                <a:spcPct val="120000"/>
              </a:lnSpc>
              <a:spcBef>
                <a:spcPts val="0"/>
              </a:spcBef>
              <a:spcAft>
                <a:spcPts val="0"/>
              </a:spcAft>
              <a:buFont typeface="Wingdings" panose="05000000000000000000" pitchFamily="2" charset="2"/>
              <a:buChar char="§"/>
            </a:pPr>
            <a:endParaRPr lang="en-US" sz="6200" b="1" dirty="0">
              <a:effectLst/>
              <a:latin typeface="Calibri" panose="020F0502020204030204" pitchFamily="34" charset="0"/>
              <a:ea typeface="Calibri" panose="020F0502020204030204" pitchFamily="34" charset="0"/>
            </a:endParaRPr>
          </a:p>
          <a:p>
            <a:pPr>
              <a:lnSpc>
                <a:spcPct val="120000"/>
              </a:lnSpc>
              <a:spcBef>
                <a:spcPts val="0"/>
              </a:spcBef>
              <a:buFont typeface="Wingdings" panose="05000000000000000000" pitchFamily="2" charset="2"/>
              <a:buChar char="§"/>
            </a:pPr>
            <a:r>
              <a:rPr lang="en-US" sz="6200" b="1" dirty="0">
                <a:latin typeface="Calibri" panose="020F0502020204030204" pitchFamily="34" charset="0"/>
                <a:ea typeface="Calibri" panose="020F0502020204030204" pitchFamily="34" charset="0"/>
                <a:cs typeface="Calibri" panose="020F0502020204030204" pitchFamily="34" charset="0"/>
              </a:rPr>
              <a:t>If there are any major </a:t>
            </a:r>
            <a:r>
              <a:rPr lang="en-US" sz="6200" b="1" dirty="0">
                <a:effectLst/>
                <a:latin typeface="Calibri" panose="020F0502020204030204" pitchFamily="34" charset="0"/>
                <a:ea typeface="Calibri" panose="020F0502020204030204" pitchFamily="34" charset="0"/>
                <a:cs typeface="Calibri" panose="020F0502020204030204" pitchFamily="34" charset="0"/>
              </a:rPr>
              <a:t>changes to a team from the time of registration to the time of alignments, please send me an email letting me know the updated information, so we have it for the alignment.</a:t>
            </a:r>
          </a:p>
          <a:p>
            <a:pPr marR="0">
              <a:lnSpc>
                <a:spcPct val="150000"/>
              </a:lnSpc>
              <a:spcBef>
                <a:spcPts val="0"/>
              </a:spcBef>
              <a:spcAft>
                <a:spcPts val="0"/>
              </a:spcAft>
              <a:buFont typeface="Wingdings" panose="05000000000000000000" pitchFamily="2" charset="2"/>
              <a:buChar char="§"/>
            </a:pPr>
            <a:endParaRPr lang="en-US" sz="29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723126110"/>
      </p:ext>
    </p:extLst>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8F8FC7-9C5A-CD50-1EC5-BB0B8EE164CE}"/>
              </a:ext>
            </a:extLst>
          </p:cNvPr>
          <p:cNvSpPr txBox="1"/>
          <p:nvPr/>
        </p:nvSpPr>
        <p:spPr>
          <a:xfrm>
            <a:off x="1066800" y="5092154"/>
            <a:ext cx="8460521" cy="769441"/>
          </a:xfrm>
          <a:prstGeom prst="rect">
            <a:avLst/>
          </a:prstGeom>
          <a:noFill/>
        </p:spPr>
        <p:txBody>
          <a:bodyPr wrap="none" rtlCol="0">
            <a:spAutoFit/>
          </a:bodyPr>
          <a:lstStyle/>
          <a:p>
            <a:r>
              <a:rPr lang="en-US" sz="4400" dirty="0">
                <a:solidFill>
                  <a:srgbClr val="0070C0"/>
                </a:solidFill>
                <a:latin typeface="Arial Rounded MT Bold" panose="020F0704030504030204" pitchFamily="34" charset="0"/>
              </a:rPr>
              <a:t>HAVE A GREAT FALL SEASON</a:t>
            </a:r>
          </a:p>
        </p:txBody>
      </p:sp>
      <p:sp>
        <p:nvSpPr>
          <p:cNvPr id="6" name="TextBox 5">
            <a:extLst>
              <a:ext uri="{FF2B5EF4-FFF2-40B4-BE49-F238E27FC236}">
                <a16:creationId xmlns:a16="http://schemas.microsoft.com/office/drawing/2014/main" id="{32FE4487-0DF0-90D6-933C-1BD9747C6439}"/>
              </a:ext>
            </a:extLst>
          </p:cNvPr>
          <p:cNvSpPr txBox="1"/>
          <p:nvPr/>
        </p:nvSpPr>
        <p:spPr>
          <a:xfrm>
            <a:off x="792555" y="7086600"/>
            <a:ext cx="8837539" cy="769441"/>
          </a:xfrm>
          <a:prstGeom prst="rect">
            <a:avLst/>
          </a:prstGeom>
          <a:noFill/>
        </p:spPr>
        <p:txBody>
          <a:bodyPr wrap="square" rtlCol="0">
            <a:spAutoFit/>
          </a:bodyPr>
          <a:lstStyle/>
          <a:p>
            <a:pPr algn="ctr"/>
            <a:r>
              <a:rPr lang="en-US" sz="4400" spc="-10" dirty="0">
                <a:latin typeface="Arial"/>
                <a:cs typeface="Arial"/>
              </a:rPr>
              <a:t>#BuildingCharacterThroughSoccer</a:t>
            </a:r>
            <a:endParaRPr lang="en-US" sz="1050" dirty="0"/>
          </a:p>
        </p:txBody>
      </p:sp>
      <p:pic>
        <p:nvPicPr>
          <p:cNvPr id="8" name="Picture 7" descr="Logo&#10;&#10;Description automatically generated">
            <a:extLst>
              <a:ext uri="{FF2B5EF4-FFF2-40B4-BE49-F238E27FC236}">
                <a16:creationId xmlns:a16="http://schemas.microsoft.com/office/drawing/2014/main" id="{FCD20AE3-9534-8113-D570-A44C1C0341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3516" y="457200"/>
            <a:ext cx="4038600" cy="3429000"/>
          </a:xfrm>
          <a:prstGeom prst="rect">
            <a:avLst/>
          </a:prstGeom>
        </p:spPr>
      </p:pic>
    </p:spTree>
    <p:extLst>
      <p:ext uri="{BB962C8B-B14F-4D97-AF65-F5344CB8AC3E}">
        <p14:creationId xmlns:p14="http://schemas.microsoft.com/office/powerpoint/2010/main" val="3745301298"/>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09FCA6-6E75-0BED-FEBB-5F8C8A5A3A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94205"/>
            <a:ext cx="9220200" cy="9487995"/>
          </a:xfrm>
          <a:prstGeom prst="rect">
            <a:avLst/>
          </a:prstGeom>
        </p:spPr>
      </p:pic>
    </p:spTree>
    <p:extLst>
      <p:ext uri="{BB962C8B-B14F-4D97-AF65-F5344CB8AC3E}">
        <p14:creationId xmlns:p14="http://schemas.microsoft.com/office/powerpoint/2010/main" val="2277459780"/>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0EA399-C469-6260-62EF-5D487576A9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970" y="685800"/>
            <a:ext cx="9307830" cy="8763000"/>
          </a:xfrm>
          <a:prstGeom prst="rect">
            <a:avLst/>
          </a:prstGeom>
        </p:spPr>
      </p:pic>
    </p:spTree>
    <p:extLst>
      <p:ext uri="{BB962C8B-B14F-4D97-AF65-F5344CB8AC3E}">
        <p14:creationId xmlns:p14="http://schemas.microsoft.com/office/powerpoint/2010/main" val="3889433609"/>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57943" y="1853625"/>
            <a:ext cx="8413592" cy="3650999"/>
          </a:xfrm>
          <a:prstGeom prst="rect">
            <a:avLst/>
          </a:prstGeom>
          <a:ln w="12700">
            <a:solidFill>
              <a:srgbClr val="000000"/>
            </a:solidFill>
          </a:ln>
        </p:spPr>
        <p:txBody>
          <a:bodyPr vert="horz" wrap="square" lIns="0" tIns="3810" rIns="0" bIns="0" rtlCol="0">
            <a:spAutoFit/>
          </a:bodyPr>
          <a:lstStyle/>
          <a:p>
            <a:pPr>
              <a:lnSpc>
                <a:spcPct val="100000"/>
              </a:lnSpc>
              <a:spcBef>
                <a:spcPts val="30"/>
              </a:spcBef>
            </a:pPr>
            <a:endParaRPr sz="900" dirty="0">
              <a:latin typeface="Times New Roman"/>
              <a:cs typeface="Times New Roman"/>
            </a:endParaRPr>
          </a:p>
          <a:p>
            <a:pPr marL="102235" algn="ctr">
              <a:lnSpc>
                <a:spcPct val="100000"/>
              </a:lnSpc>
            </a:pPr>
            <a:r>
              <a:rPr sz="2800" b="1" spc="125" dirty="0">
                <a:solidFill>
                  <a:srgbClr val="5014EA"/>
                </a:solidFill>
                <a:latin typeface="Calibri"/>
                <a:cs typeface="Calibri"/>
              </a:rPr>
              <a:t>J</a:t>
            </a:r>
            <a:r>
              <a:rPr lang="en-US" sz="2800" b="1" spc="125" dirty="0">
                <a:solidFill>
                  <a:srgbClr val="5014EA"/>
                </a:solidFill>
                <a:latin typeface="Calibri"/>
                <a:cs typeface="Calibri"/>
              </a:rPr>
              <a:t>une 29</a:t>
            </a:r>
            <a:r>
              <a:rPr sz="2800" b="1" spc="100" dirty="0">
                <a:solidFill>
                  <a:srgbClr val="5014EA"/>
                </a:solidFill>
                <a:latin typeface="Calibri"/>
                <a:cs typeface="Calibri"/>
              </a:rPr>
              <a:t>,</a:t>
            </a:r>
            <a:r>
              <a:rPr sz="2800" b="1" spc="80" dirty="0">
                <a:solidFill>
                  <a:srgbClr val="5014EA"/>
                </a:solidFill>
                <a:latin typeface="Calibri"/>
                <a:cs typeface="Calibri"/>
              </a:rPr>
              <a:t> </a:t>
            </a:r>
            <a:r>
              <a:rPr sz="2800" b="1" spc="140" dirty="0">
                <a:solidFill>
                  <a:srgbClr val="5014EA"/>
                </a:solidFill>
                <a:latin typeface="Calibri"/>
                <a:cs typeface="Calibri"/>
              </a:rPr>
              <a:t>202</a:t>
            </a:r>
            <a:r>
              <a:rPr lang="en-US" sz="2800" b="1" spc="140" dirty="0">
                <a:solidFill>
                  <a:srgbClr val="5014EA"/>
                </a:solidFill>
                <a:latin typeface="Calibri"/>
                <a:cs typeface="Calibri"/>
              </a:rPr>
              <a:t>6</a:t>
            </a:r>
            <a:r>
              <a:rPr sz="2800" b="1" spc="80" dirty="0">
                <a:solidFill>
                  <a:srgbClr val="5014EA"/>
                </a:solidFill>
                <a:latin typeface="Calibri"/>
                <a:cs typeface="Calibri"/>
              </a:rPr>
              <a:t> </a:t>
            </a:r>
            <a:r>
              <a:rPr lang="en-US" sz="2800" b="1" spc="85" dirty="0">
                <a:solidFill>
                  <a:srgbClr val="5014EA"/>
                </a:solidFill>
                <a:latin typeface="Calibri"/>
                <a:cs typeface="Calibri"/>
              </a:rPr>
              <a:t>–</a:t>
            </a:r>
            <a:r>
              <a:rPr sz="2800" b="1" spc="80" dirty="0">
                <a:solidFill>
                  <a:srgbClr val="5014EA"/>
                </a:solidFill>
                <a:latin typeface="Calibri"/>
                <a:cs typeface="Calibri"/>
              </a:rPr>
              <a:t> </a:t>
            </a:r>
            <a:r>
              <a:rPr sz="2800" b="1" spc="125" dirty="0">
                <a:solidFill>
                  <a:srgbClr val="5014EA"/>
                </a:solidFill>
                <a:latin typeface="Calibri"/>
                <a:cs typeface="Calibri"/>
              </a:rPr>
              <a:t>J</a:t>
            </a:r>
            <a:r>
              <a:rPr lang="en-US" sz="2800" b="1" spc="125" dirty="0">
                <a:solidFill>
                  <a:srgbClr val="5014EA"/>
                </a:solidFill>
                <a:latin typeface="Calibri"/>
                <a:cs typeface="Calibri"/>
              </a:rPr>
              <a:t>uly 17 </a:t>
            </a:r>
            <a:r>
              <a:rPr sz="2800" b="1" spc="114" dirty="0">
                <a:solidFill>
                  <a:srgbClr val="5014EA"/>
                </a:solidFill>
                <a:latin typeface="Calibri"/>
                <a:cs typeface="Calibri"/>
              </a:rPr>
              <a:t>,</a:t>
            </a:r>
            <a:r>
              <a:rPr sz="2800" b="1" spc="80" dirty="0">
                <a:solidFill>
                  <a:srgbClr val="5014EA"/>
                </a:solidFill>
                <a:latin typeface="Calibri"/>
                <a:cs typeface="Calibri"/>
              </a:rPr>
              <a:t> </a:t>
            </a:r>
            <a:r>
              <a:rPr sz="2800" b="1" spc="120" dirty="0">
                <a:solidFill>
                  <a:srgbClr val="5014EA"/>
                </a:solidFill>
                <a:latin typeface="Calibri"/>
                <a:cs typeface="Calibri"/>
              </a:rPr>
              <a:t>202</a:t>
            </a:r>
            <a:r>
              <a:rPr lang="en-US" sz="2800" b="1" spc="120" dirty="0">
                <a:solidFill>
                  <a:srgbClr val="5014EA"/>
                </a:solidFill>
                <a:latin typeface="Calibri"/>
                <a:cs typeface="Calibri"/>
              </a:rPr>
              <a:t>6</a:t>
            </a:r>
            <a:endParaRPr sz="2800" dirty="0">
              <a:latin typeface="Calibri"/>
              <a:cs typeface="Calibri"/>
            </a:endParaRPr>
          </a:p>
          <a:p>
            <a:pPr marL="144145" algn="ctr">
              <a:lnSpc>
                <a:spcPct val="100000"/>
              </a:lnSpc>
            </a:pPr>
            <a:r>
              <a:rPr sz="2800" b="1" spc="120" dirty="0">
                <a:latin typeface="Calibri"/>
                <a:cs typeface="Calibri"/>
              </a:rPr>
              <a:t>8:30</a:t>
            </a:r>
            <a:r>
              <a:rPr sz="2800" b="1" spc="85" dirty="0">
                <a:latin typeface="Calibri"/>
                <a:cs typeface="Calibri"/>
              </a:rPr>
              <a:t> </a:t>
            </a:r>
            <a:r>
              <a:rPr sz="2800" b="1" spc="204" dirty="0">
                <a:latin typeface="Calibri"/>
                <a:cs typeface="Calibri"/>
              </a:rPr>
              <a:t>AM</a:t>
            </a:r>
            <a:r>
              <a:rPr sz="2800" b="1" spc="85" dirty="0">
                <a:latin typeface="Calibri"/>
                <a:cs typeface="Calibri"/>
              </a:rPr>
              <a:t> -</a:t>
            </a:r>
            <a:r>
              <a:rPr sz="2800" b="1" spc="90" dirty="0">
                <a:latin typeface="Calibri"/>
                <a:cs typeface="Calibri"/>
              </a:rPr>
              <a:t> </a:t>
            </a:r>
            <a:r>
              <a:rPr sz="2800" b="1" spc="120" dirty="0">
                <a:latin typeface="Calibri"/>
                <a:cs typeface="Calibri"/>
              </a:rPr>
              <a:t>7:00</a:t>
            </a:r>
            <a:r>
              <a:rPr sz="2800" b="1" spc="85" dirty="0">
                <a:latin typeface="Calibri"/>
                <a:cs typeface="Calibri"/>
              </a:rPr>
              <a:t> </a:t>
            </a:r>
            <a:r>
              <a:rPr sz="2800" b="1" spc="170" dirty="0">
                <a:latin typeface="Calibri"/>
                <a:cs typeface="Calibri"/>
              </a:rPr>
              <a:t>PM</a:t>
            </a:r>
            <a:endParaRPr sz="2800" dirty="0">
              <a:latin typeface="Calibri"/>
              <a:cs typeface="Calibri"/>
            </a:endParaRPr>
          </a:p>
          <a:p>
            <a:pPr algn="ctr">
              <a:lnSpc>
                <a:spcPct val="100000"/>
              </a:lnSpc>
            </a:pPr>
            <a:endParaRPr sz="2800" dirty="0">
              <a:latin typeface="Calibri"/>
              <a:cs typeface="Calibri"/>
            </a:endParaRPr>
          </a:p>
          <a:p>
            <a:pPr algn="ctr">
              <a:lnSpc>
                <a:spcPct val="100000"/>
              </a:lnSpc>
              <a:spcBef>
                <a:spcPts val="20"/>
              </a:spcBef>
            </a:pPr>
            <a:endParaRPr sz="1600" dirty="0">
              <a:latin typeface="Calibri"/>
              <a:cs typeface="Calibri"/>
            </a:endParaRPr>
          </a:p>
          <a:p>
            <a:pPr marL="102870" algn="ctr">
              <a:lnSpc>
                <a:spcPct val="100000"/>
              </a:lnSpc>
            </a:pPr>
            <a:r>
              <a:rPr sz="2800" b="1" spc="130" dirty="0">
                <a:latin typeface="Calibri"/>
                <a:cs typeface="Calibri"/>
              </a:rPr>
              <a:t>Saturday</a:t>
            </a:r>
            <a:r>
              <a:rPr sz="2800" b="1" spc="390" dirty="0">
                <a:latin typeface="Calibri"/>
                <a:cs typeface="Calibri"/>
              </a:rPr>
              <a:t> </a:t>
            </a:r>
            <a:r>
              <a:rPr sz="2800" b="1" spc="130" dirty="0">
                <a:latin typeface="Calibri"/>
                <a:cs typeface="Calibri"/>
              </a:rPr>
              <a:t>J</a:t>
            </a:r>
            <a:r>
              <a:rPr lang="en-US" sz="2800" b="1" spc="130" dirty="0">
                <a:latin typeface="Calibri"/>
                <a:cs typeface="Calibri"/>
              </a:rPr>
              <a:t>uly 11</a:t>
            </a:r>
            <a:r>
              <a:rPr sz="2800" b="1" spc="135" dirty="0">
                <a:latin typeface="Calibri"/>
                <a:cs typeface="Calibri"/>
              </a:rPr>
              <a:t>th</a:t>
            </a:r>
            <a:r>
              <a:rPr sz="2800" b="1" spc="70" dirty="0">
                <a:latin typeface="Calibri"/>
                <a:cs typeface="Calibri"/>
              </a:rPr>
              <a:t> </a:t>
            </a:r>
            <a:r>
              <a:rPr sz="2800" b="1" spc="80" dirty="0">
                <a:latin typeface="Calibri"/>
                <a:cs typeface="Calibri"/>
              </a:rPr>
              <a:t>(If</a:t>
            </a:r>
            <a:r>
              <a:rPr sz="2800" b="1" spc="70" dirty="0">
                <a:latin typeface="Calibri"/>
                <a:cs typeface="Calibri"/>
              </a:rPr>
              <a:t> </a:t>
            </a:r>
            <a:r>
              <a:rPr sz="2800" b="1" spc="135" dirty="0">
                <a:latin typeface="Calibri"/>
                <a:cs typeface="Calibri"/>
              </a:rPr>
              <a:t>Needed)</a:t>
            </a:r>
            <a:endParaRPr sz="2800" dirty="0">
              <a:latin typeface="Calibri"/>
              <a:cs typeface="Calibri"/>
            </a:endParaRPr>
          </a:p>
          <a:p>
            <a:pPr marL="102235" algn="ctr">
              <a:lnSpc>
                <a:spcPct val="100000"/>
              </a:lnSpc>
            </a:pPr>
            <a:r>
              <a:rPr sz="2800" b="1" spc="125" dirty="0">
                <a:latin typeface="Calibri"/>
                <a:cs typeface="Calibri"/>
              </a:rPr>
              <a:t>8:00</a:t>
            </a:r>
            <a:r>
              <a:rPr sz="2800" b="1" spc="60" dirty="0">
                <a:latin typeface="Calibri"/>
                <a:cs typeface="Calibri"/>
              </a:rPr>
              <a:t> </a:t>
            </a:r>
            <a:r>
              <a:rPr sz="2800" b="1" spc="210" dirty="0">
                <a:latin typeface="Calibri"/>
                <a:cs typeface="Calibri"/>
              </a:rPr>
              <a:t>AM</a:t>
            </a:r>
            <a:r>
              <a:rPr sz="2800" b="1" spc="60" dirty="0">
                <a:latin typeface="Calibri"/>
                <a:cs typeface="Calibri"/>
              </a:rPr>
              <a:t> </a:t>
            </a:r>
            <a:r>
              <a:rPr sz="2800" b="1" spc="85" dirty="0">
                <a:latin typeface="Calibri"/>
                <a:cs typeface="Calibri"/>
              </a:rPr>
              <a:t>-</a:t>
            </a:r>
            <a:r>
              <a:rPr sz="2800" b="1" spc="65" dirty="0">
                <a:latin typeface="Calibri"/>
                <a:cs typeface="Calibri"/>
              </a:rPr>
              <a:t> </a:t>
            </a:r>
            <a:r>
              <a:rPr sz="2800" b="1" spc="130" dirty="0">
                <a:latin typeface="Calibri"/>
                <a:cs typeface="Calibri"/>
              </a:rPr>
              <a:t>12:00</a:t>
            </a:r>
            <a:r>
              <a:rPr sz="2800" b="1" spc="60" dirty="0">
                <a:latin typeface="Calibri"/>
                <a:cs typeface="Calibri"/>
              </a:rPr>
              <a:t> </a:t>
            </a:r>
            <a:r>
              <a:rPr sz="2800" b="1" spc="175" dirty="0">
                <a:latin typeface="Calibri"/>
                <a:cs typeface="Calibri"/>
              </a:rPr>
              <a:t>PM</a:t>
            </a:r>
            <a:endParaRPr lang="en-US" sz="2800" b="1" spc="175" dirty="0">
              <a:latin typeface="Calibri"/>
              <a:cs typeface="Calibri"/>
            </a:endParaRPr>
          </a:p>
          <a:p>
            <a:pPr marL="102235" algn="ctr">
              <a:lnSpc>
                <a:spcPct val="100000"/>
              </a:lnSpc>
            </a:pPr>
            <a:endParaRPr lang="en-US" sz="2800" b="1" spc="175" dirty="0">
              <a:latin typeface="Calibri"/>
              <a:cs typeface="Calibri"/>
            </a:endParaRPr>
          </a:p>
          <a:p>
            <a:pPr marL="102235" algn="ctr">
              <a:lnSpc>
                <a:spcPct val="100000"/>
              </a:lnSpc>
            </a:pPr>
            <a:r>
              <a:rPr lang="en-US" sz="2800" b="1" spc="175" dirty="0">
                <a:solidFill>
                  <a:srgbClr val="FF0000"/>
                </a:solidFill>
                <a:latin typeface="Calibri"/>
                <a:cs typeface="Calibri"/>
              </a:rPr>
              <a:t>All Mail Ins Must be in Office by July 8, 2026</a:t>
            </a:r>
            <a:endParaRPr sz="2800" dirty="0">
              <a:solidFill>
                <a:srgbClr val="FF0000"/>
              </a:solidFill>
              <a:latin typeface="Calibri"/>
              <a:cs typeface="Calibri"/>
            </a:endParaRPr>
          </a:p>
          <a:p>
            <a:pPr algn="ctr">
              <a:lnSpc>
                <a:spcPct val="100000"/>
              </a:lnSpc>
              <a:spcBef>
                <a:spcPts val="20"/>
              </a:spcBef>
            </a:pPr>
            <a:endParaRPr sz="1600" dirty="0">
              <a:latin typeface="Calibri"/>
              <a:cs typeface="Calibri"/>
            </a:endParaRPr>
          </a:p>
        </p:txBody>
      </p:sp>
      <p:sp>
        <p:nvSpPr>
          <p:cNvPr id="5" name="TextBox 4">
            <a:extLst>
              <a:ext uri="{FF2B5EF4-FFF2-40B4-BE49-F238E27FC236}">
                <a16:creationId xmlns:a16="http://schemas.microsoft.com/office/drawing/2014/main" id="{13601799-02AC-5316-1B76-AAE819CFC03E}"/>
              </a:ext>
            </a:extLst>
          </p:cNvPr>
          <p:cNvSpPr txBox="1"/>
          <p:nvPr/>
        </p:nvSpPr>
        <p:spPr>
          <a:xfrm>
            <a:off x="1558538" y="914400"/>
            <a:ext cx="7104830" cy="584775"/>
          </a:xfrm>
          <a:prstGeom prst="rect">
            <a:avLst/>
          </a:prstGeom>
          <a:noFill/>
        </p:spPr>
        <p:txBody>
          <a:bodyPr wrap="none" rtlCol="0">
            <a:spAutoFit/>
          </a:bodyPr>
          <a:lstStyle/>
          <a:p>
            <a:r>
              <a:rPr lang="en-US" sz="3200" b="1" dirty="0">
                <a:solidFill>
                  <a:srgbClr val="0070C0"/>
                </a:solidFill>
              </a:rPr>
              <a:t>REGISTRATION APPOINTMENT DATES</a:t>
            </a:r>
          </a:p>
        </p:txBody>
      </p:sp>
      <p:sp>
        <p:nvSpPr>
          <p:cNvPr id="6" name="TextBox 5">
            <a:extLst>
              <a:ext uri="{FF2B5EF4-FFF2-40B4-BE49-F238E27FC236}">
                <a16:creationId xmlns:a16="http://schemas.microsoft.com/office/drawing/2014/main" id="{8A2C071C-E7A6-E97D-4DEB-F10950E19E0B}"/>
              </a:ext>
            </a:extLst>
          </p:cNvPr>
          <p:cNvSpPr txBox="1"/>
          <p:nvPr/>
        </p:nvSpPr>
        <p:spPr>
          <a:xfrm>
            <a:off x="882808" y="8943945"/>
            <a:ext cx="8292783" cy="400110"/>
          </a:xfrm>
          <a:prstGeom prst="rect">
            <a:avLst/>
          </a:prstGeom>
          <a:noFill/>
        </p:spPr>
        <p:txBody>
          <a:bodyPr wrap="none" rtlCol="0">
            <a:spAutoFit/>
          </a:bodyPr>
          <a:lstStyle/>
          <a:p>
            <a:r>
              <a:rPr lang="en-US" sz="2000" b="1" dirty="0"/>
              <a:t>** YOU CANNOT CHANGE  THE DATE Once An Appointment Is Made** </a:t>
            </a:r>
          </a:p>
        </p:txBody>
      </p:sp>
      <p:sp>
        <p:nvSpPr>
          <p:cNvPr id="7" name="TextBox 6">
            <a:extLst>
              <a:ext uri="{FF2B5EF4-FFF2-40B4-BE49-F238E27FC236}">
                <a16:creationId xmlns:a16="http://schemas.microsoft.com/office/drawing/2014/main" id="{54CEE33C-D40A-95CE-A1B9-C53301409454}"/>
              </a:ext>
            </a:extLst>
          </p:cNvPr>
          <p:cNvSpPr txBox="1"/>
          <p:nvPr/>
        </p:nvSpPr>
        <p:spPr>
          <a:xfrm>
            <a:off x="1545073" y="5860056"/>
            <a:ext cx="7118295" cy="2677656"/>
          </a:xfrm>
          <a:prstGeom prst="rect">
            <a:avLst/>
          </a:prstGeom>
          <a:noFill/>
        </p:spPr>
        <p:txBody>
          <a:bodyPr wrap="none" rtlCol="0">
            <a:spAutoFit/>
          </a:bodyPr>
          <a:lstStyle/>
          <a:p>
            <a:pPr algn="ctr"/>
            <a:r>
              <a:rPr lang="en-US" sz="2400" dirty="0"/>
              <a:t>CONTACT </a:t>
            </a:r>
          </a:p>
          <a:p>
            <a:pPr algn="ctr"/>
            <a:endParaRPr lang="en-US" sz="2400" dirty="0"/>
          </a:p>
          <a:p>
            <a:pPr algn="ctr"/>
            <a:r>
              <a:rPr lang="en-US" sz="2400" dirty="0"/>
              <a:t>LIJSL OFFICE - 1.631.648.9020</a:t>
            </a:r>
          </a:p>
          <a:p>
            <a:pPr algn="ctr"/>
            <a:endParaRPr lang="en-US" sz="2400" dirty="0"/>
          </a:p>
          <a:p>
            <a:pPr algn="ctr"/>
            <a:r>
              <a:rPr lang="en-US" sz="2400" dirty="0"/>
              <a:t>HALEY KOZIK – </a:t>
            </a:r>
            <a:r>
              <a:rPr lang="en-US" sz="2400" dirty="0">
                <a:hlinkClick r:id="rId2"/>
              </a:rPr>
              <a:t>adminservices@lijsoccer.com</a:t>
            </a:r>
            <a:endParaRPr lang="en-US" sz="2400" dirty="0"/>
          </a:p>
          <a:p>
            <a:pPr algn="ctr"/>
            <a:r>
              <a:rPr lang="en-US" sz="2400" dirty="0"/>
              <a:t>Or</a:t>
            </a:r>
          </a:p>
          <a:p>
            <a:pPr algn="ctr"/>
            <a:r>
              <a:rPr lang="en-US" sz="2400" dirty="0"/>
              <a:t>Erin Graydon – </a:t>
            </a:r>
            <a:r>
              <a:rPr lang="en-US" sz="2400" dirty="0">
                <a:hlinkClick r:id="rId3"/>
              </a:rPr>
              <a:t>registrationservices@lijsoccer.com</a:t>
            </a:r>
            <a:r>
              <a:rPr lang="en-US" sz="2400" dirty="0"/>
              <a:t> </a:t>
            </a:r>
          </a:p>
        </p:txBody>
      </p:sp>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6070D2-9433-2A38-6443-2452E6C7A530}"/>
              </a:ext>
            </a:extLst>
          </p:cNvPr>
          <p:cNvSpPr txBox="1"/>
          <p:nvPr/>
        </p:nvSpPr>
        <p:spPr>
          <a:xfrm>
            <a:off x="2133600" y="1828800"/>
            <a:ext cx="6570301" cy="6001643"/>
          </a:xfrm>
          <a:prstGeom prst="rect">
            <a:avLst/>
          </a:prstGeom>
          <a:noFill/>
        </p:spPr>
        <p:txBody>
          <a:bodyPr wrap="square" rtlCol="0">
            <a:spAutoFit/>
          </a:bodyPr>
          <a:lstStyle/>
          <a:p>
            <a:pPr algn="ctr"/>
            <a:r>
              <a:rPr lang="en-US" sz="4800" b="1" dirty="0">
                <a:solidFill>
                  <a:srgbClr val="0070C0"/>
                </a:solidFill>
                <a:highlight>
                  <a:srgbClr val="FFFF00"/>
                </a:highlight>
              </a:rPr>
              <a:t>All U15 – U19 Players</a:t>
            </a:r>
          </a:p>
          <a:p>
            <a:endParaRPr lang="en-US" sz="4800" b="1" dirty="0"/>
          </a:p>
          <a:p>
            <a:pPr algn="ctr"/>
            <a:r>
              <a:rPr lang="en-US" sz="4800" b="1" dirty="0"/>
              <a:t>WILL HAVE THEIR PHOTOS REMOVED FROM THEIR PROFILES.</a:t>
            </a:r>
          </a:p>
          <a:p>
            <a:pPr algn="ctr"/>
            <a:endParaRPr lang="en-US" sz="4800" b="1" dirty="0"/>
          </a:p>
          <a:p>
            <a:pPr algn="ctr"/>
            <a:r>
              <a:rPr lang="en-US" sz="4800" b="1" dirty="0"/>
              <a:t>All PHOTOS WILL NEED TO BE REPLACED </a:t>
            </a:r>
          </a:p>
        </p:txBody>
      </p:sp>
    </p:spTree>
    <p:extLst>
      <p:ext uri="{BB962C8B-B14F-4D97-AF65-F5344CB8AC3E}">
        <p14:creationId xmlns:p14="http://schemas.microsoft.com/office/powerpoint/2010/main" val="455363841"/>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DD4E08-B56E-BB12-39DD-A1E7A90681AB}"/>
              </a:ext>
            </a:extLst>
          </p:cNvPr>
          <p:cNvSpPr txBox="1"/>
          <p:nvPr/>
        </p:nvSpPr>
        <p:spPr>
          <a:xfrm>
            <a:off x="1905000" y="838200"/>
            <a:ext cx="7315199" cy="7098995"/>
          </a:xfrm>
          <a:prstGeom prst="rect">
            <a:avLst/>
          </a:prstGeom>
          <a:noFill/>
        </p:spPr>
        <p:txBody>
          <a:bodyPr wrap="square" rtlCol="0">
            <a:spAutoFit/>
          </a:bodyPr>
          <a:lstStyle/>
          <a:p>
            <a:pPr algn="ctr">
              <a:lnSpc>
                <a:spcPct val="300000"/>
              </a:lnSpc>
            </a:pPr>
            <a:r>
              <a:rPr lang="en-US" sz="5400" b="1" dirty="0"/>
              <a:t>ALL JERSEY NUMBERS MUST BE ON MATCH DAY ROSTER</a:t>
            </a:r>
          </a:p>
        </p:txBody>
      </p:sp>
    </p:spTree>
    <p:extLst>
      <p:ext uri="{BB962C8B-B14F-4D97-AF65-F5344CB8AC3E}">
        <p14:creationId xmlns:p14="http://schemas.microsoft.com/office/powerpoint/2010/main" val="1786683230"/>
      </p:ext>
    </p:extLst>
  </p:cSld>
  <p:clrMapOvr>
    <a:masterClrMapping/>
  </p:clrMapOvr>
  <p:transition spd="med">
    <p:pull/>
  </p:transition>
</p:sld>
</file>

<file path=ppt/theme/theme1.xml><?xml version="1.0" encoding="utf-8"?>
<a:theme xmlns:a="http://schemas.openxmlformats.org/drawingml/2006/main" name="Wisp">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21124</TotalTime>
  <Words>1360</Words>
  <Application>Microsoft Office PowerPoint</Application>
  <PresentationFormat>Custom</PresentationFormat>
  <Paragraphs>201</Paragraphs>
  <Slides>41</Slides>
  <Notes>0</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41</vt:i4>
      </vt:variant>
    </vt:vector>
  </HeadingPairs>
  <TitlesOfParts>
    <vt:vector size="62" baseType="lpstr">
      <vt:lpstr>Amasis MT Pro Black</vt:lpstr>
      <vt:lpstr>Amasis MT Pro Medium</vt:lpstr>
      <vt:lpstr>-apple-system</vt:lpstr>
      <vt:lpstr>Aptos Black</vt:lpstr>
      <vt:lpstr>Arial</vt:lpstr>
      <vt:lpstr>Arial Black</vt:lpstr>
      <vt:lpstr>Arial Rounded MT Bold</vt:lpstr>
      <vt:lpstr>Calibri</vt:lpstr>
      <vt:lpstr>Century Gothic</vt:lpstr>
      <vt:lpstr>Cooper Black</vt:lpstr>
      <vt:lpstr>Georgia Pro Cond Black</vt:lpstr>
      <vt:lpstr>Lucida Sans</vt:lpstr>
      <vt:lpstr>Open Sans</vt:lpstr>
      <vt:lpstr>Poppins</vt:lpstr>
      <vt:lpstr>Times New Roman</vt:lpstr>
      <vt:lpstr>Titillium Web</vt:lpstr>
      <vt:lpstr>Trebuchet MS</vt:lpstr>
      <vt:lpstr>Verdana</vt:lpstr>
      <vt:lpstr>Wingdings</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ALIGNMENTS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Sonia Kelly</dc:creator>
  <cp:lastModifiedBy>Sonia Kelly</cp:lastModifiedBy>
  <cp:revision>50</cp:revision>
  <dcterms:created xsi:type="dcterms:W3CDTF">2023-11-07T17:38:31Z</dcterms:created>
  <dcterms:modified xsi:type="dcterms:W3CDTF">2026-05-13T17:02:18Z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2022-10-31T00:00:00Z</vt:filetime>
  </property>
  <property fmtid="{D5CDD505-2E9C-101B-9397-08002B2CF9AE}" pid="3" name="Creator">
    <vt:lpwstr>TOSHIBA e-STUDIO4505AC</vt:lpwstr>
  </property>
  <property fmtid="{D5CDD505-2E9C-101B-9397-08002B2CF9AE}" pid="4" name="LastSaved">
    <vt:filetime>2023-11-07T00:00:00Z</vt:filetime>
  </property>
  <property fmtid="{D5CDD505-2E9C-101B-9397-08002B2CF9AE}" pid="5" name="Producer">
    <vt:lpwstr>SECnvtToPDF V1.0</vt:lpwstr>
  </property>
</Properties>
</file>