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7" r:id="rId1"/>
  </p:sldMasterIdLst>
  <p:sldIdLst>
    <p:sldId id="274" r:id="rId2"/>
    <p:sldId id="275" r:id="rId3"/>
    <p:sldId id="256" r:id="rId4"/>
    <p:sldId id="288" r:id="rId5"/>
    <p:sldId id="293" r:id="rId6"/>
    <p:sldId id="257" r:id="rId7"/>
    <p:sldId id="258" r:id="rId8"/>
    <p:sldId id="287" r:id="rId9"/>
    <p:sldId id="292" r:id="rId10"/>
    <p:sldId id="261" r:id="rId11"/>
    <p:sldId id="262" r:id="rId12"/>
    <p:sldId id="263" r:id="rId13"/>
    <p:sldId id="294" r:id="rId14"/>
    <p:sldId id="259" r:id="rId15"/>
    <p:sldId id="295" r:id="rId16"/>
    <p:sldId id="281" r:id="rId17"/>
    <p:sldId id="282" r:id="rId18"/>
    <p:sldId id="283" r:id="rId19"/>
    <p:sldId id="284" r:id="rId20"/>
    <p:sldId id="277" r:id="rId21"/>
  </p:sldIdLst>
  <p:sldSz cx="10058400" cy="10058400"/>
  <p:notesSz cx="10058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1" d="100"/>
          <a:sy n="71" d="100"/>
        </p:scale>
        <p:origin x="258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38:01.549"/>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1:58.054"/>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1:58.806"/>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2:07.849"/>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2:08.383"/>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2:09.016"/>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2:09.323"/>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38:02.275"/>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38:07.067"/>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38:07.997"/>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7:14:16.599"/>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23 62,'0'3,"4"2,1 3,3 0,0 2,-1 4,1-2,4-6,2-10,3-9,-1-5,-4-4,-1 3,-1 0,-4 1,-5 6,-6 9,-7 5,-4 2,1 4,-1 4,-1 0,2 2,0-2,0-3,2 1,3 1,3 3,3 3,3 1,0 2,2 0,-1 1,1 0,3-3,1-9,0-9,-2-8,3-6,1-4,1-3,1-1,-2 0,-2-4,1 3,1 2,-2 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7:14:27.363"/>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43 173,'0'3,"0"5,-3 5,-2 3,1 2,0 3,1 0,2-7,0-9,1-12,3-9,2-5,0-2,2-1,4 0,0 1,-2 1,0 4,0 12,-2 10,-3 9,-1 5,-2 3,-1 1,0 1,0-7,0-10,-1-10,1-10,0-11,0-3,-1 8,-2 9,-5 13,-1 10,1 9,2 5,-2 1,1 0,2-8,1-15,2-14,0-17,2-6,0-2,0 9,1 12,-1 16,0 11,0 6,-3 7,-2 3,-3-3,0-4,1-1,2-8,2-9,1-13,1-12,1-5,0 5,0 2,1-2,-1-1,0 10,0 10,0 13,0 8,0 8,0 6,0 0,0 0,0-4,0-3,0-12,0-13,0-10,4-3,0-3,1-2,-2 8,0 12,-2 14,0 7,-1 6,0 2,0-12,0-16,7-23,5-15,2-9,1-3,2-2,1 1,-2 12,-4 15,-4 18,-4 16,-1 13,-6 9,-2 1,0-1,-3-4,0-4,1-10,3-15,1-18,1-18,1-17,1-16,4-6,1 8,0 17,-1 23,-2 20,0 18,-1 9,-1 5,0 0,0 0,0-2,0-1,-4 1,-1 4,-3 0,0-2,1-12,2-20,2-16,1-11,1-7,4-5,2 1,0 16,-2 19,0 17,-1 14,-4 10,-3 10,-2 7,-5 3,0-5,2-7,3-14,3-19,1-18,2-25,1-13,4-13,1-4,0 3,-1 8,-2 17,0 17,-1 20,-1 12,0 9,0 3,0 1,0-1,-4-4,0-2,-1-8,2-10,0-11,2-8,0-4,0 8,1 11,1 12,-1 8,-4 9,-4 2,0 1,0-1,2-13,2-12,1-10,2-11,4-2,2-2,-1 1,0-1,-1 0,-1 8,-1 12,-1 15,0 11,0 9,-3 5,-2 0,0-9,2-14,0-16,2-12,0-7,0 7,1 10,1 8,-1 6,0 6,0-4,0-11,0-9,0-15,0-6,0-2,0 7,0 12,0 10,0 10,0 6,0-6,0-9,0-10,0-8,0-7,4 0,0 1,1 12,-2 11,0 10,-2 6,0 8,-1 6,0 3,0-12,0-16,0-15,0-14,0-5,-1-5,1 0,0 3,0 3,0 10,0 12,0 10,0 9,0 5,0 3,0 3,0-4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17:19:38.392"/>
    </inkml:context>
    <inkml:brush xml:id="br0">
      <inkml:brushProperty name="width" value="0.05" units="cm"/>
      <inkml:brushProperty name="height" value="0.05" units="cm"/>
      <inkml:brushProperty name="color" value="#E71224"/>
    </inkml:brush>
  </inkml:definitions>
  <inkml:trace contextRef="#ctx0" brushRef="#br0">0 1 24575,'53'1'0,"85"13"0,-33 4-1365,-91-14-5461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17:19:41.720"/>
    </inkml:context>
    <inkml:brush xml:id="br0">
      <inkml:brushProperty name="width" value="0.05" units="cm"/>
      <inkml:brushProperty name="height" value="0.05" units="cm"/>
      <inkml:brushProperty name="color" value="#E71224"/>
    </inkml:brush>
  </inkml:definitions>
  <inkml:trace contextRef="#ctx0" brushRef="#br0">60 0 24575,'1'4'0,"0"0"0,0 0 0,1 0 0,-1-1 0,1 1 0,0 0 0,0-1 0,0 0 0,0 1 0,1-1 0,0 0 0,-1 0 0,1-1 0,0 1 0,0 0 0,1-1 0,-1 0 0,5 3 0,31 30 0,-38-34 0,0 1 0,0-1 0,0 1 0,0-1 0,-1 1 0,1 0 0,0-1 0,-1 1 0,1 0 0,-1 0 0,0-1 0,1 1 0,-1 0 0,0 0 0,0-1 0,0 1 0,0 0 0,-1 0 0,1 0 0,0-1 0,-1 1 0,1 0 0,-1-1 0,-1 3 0,-2 3 11,0 1 1,-1-1-1,0 0 0,-1-1 0,0 1 1,0-1-1,0 0 0,-1-1 0,1 1 1,-12 6-1,10-8-160,1 1 0,0 0 0,1 1 0,-1-1 0,1 1 0,0 1 1,1-1-1,-1 1 0,-7 14 0,6-6-6677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7:40:27.584"/>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122 292,'0'6,"0"10,0 8,0 7,0 5,0 4,-7 0,-2 2,1-1,0 1,3-15,2-18,2-18,0-13,1-11,0-5,1-4,-1-2,7 8,3 16,-1 18,-2 16,-2 13,-2 8,-2 6,0 1,-1-12,0-18,-1-26,1-15,0-18,-1-7,1-1,0 2,0 3,0 4,0 23,0 28,0 21,0 19,0 16,0 4,0-3,0-24,7-20,9-19,1-16,-1-13,-4-7,2 3,0 0,-4 12,-2 17,-4 17,-1 12,-2-12,-1-13,-1-28,0-15,1-7,-1-2,1 15,-7 21,-2 27,1 17,-6 6,0 9,3 6,2 0,3-14,3-20,2-19,-6-2,-2 14,2 13,0 9,3 6,2 5,0-12,2-17,0-17,0-15,0 4,1 10,-1 1,7-6,9-14,1-10,-1 8,-4 16,-4 17,-4 13,-1-2,-3-11,0-19,-1-28,1-14,-1-4,0 2,1 4,0 17,0 23,0 19,0 17,0 10,0 7,-7 4,-9 1,-1 0,1-1,4-1,4-1,-3-7,-1-3,3-20,2-26,3-23,2-19,1-6,1-7,0 3,0 19,1 24,-1 30,1 21,-1 12,0 6,0 3,0-14,0-19,0-20,0-1,0 6,0 11,0 16,0 11,0 6,0 1,0 1,0-1,7-16,2-25,6-20,1-15,-3-8,4 2,-1 0,-4 1,-3 12,-4 18,-2 16,-2 13,-1 10,-1 6,1-11,-1-17,0-23,1-30,0-29,0-21,0-10,0 6,0 13,0 34,0 39,0 34,0 27,0 11,0 9,0 6,0-4,0-20,0-27,0-24,0-19,0-14,0-8,-7 9,-2 17,0 24,2 17,2 16,-5 2,0 0,1-22,2-22,2-18,3-12,1-9,0 8,1 17,1 17,-1 14,1-3,-1-18,0-15,0 3,0 9,0 13,0-2,0-8,0-11,0-10,0-8,-7 2,-2 12,1 15,-6 9,0 10,3 8,2 8,4 3,-5-3,-1 0,2 0,3 1,1 2,3-11,1-18,0-16,1-14,8-2,1-5,1-3,-3-3,-2 12,-2 16,-1 23,-1 16,-1 9,-1 5,8-5,1-17,7-18,1-24,4-29,-2-20,4-5,5 3,-3 1,1 4,-2 20,-7 32,-5 25,-4 16,-4 11,-3 5,0 2,-1 0,0-15,-7-19,-2-18,-6-29,0-15,2-12,5-3,2-3,3 2,-4 13,-1 23,-6 22,-1 20,4 14,2 10,4 5,3 10,2 2,0-1,2-2,-1 3,1 0,0 4,-1 0,0-4,0-17,0-22,0-26,0-19,0-10,0-5,0-2,0 1,0 15,0 20,0 25,0 18,0 9,0 6,0 1,0-14,0-26,0-21,7-15,2-9,-1-5,-1-2,-2 0,-2 1,-2 15,0 18,-1 19,0 21,-1 12,1 6,0 2,-1 0,1-3,0-15,0-20,0-18,0-9,0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23520" y="1"/>
            <a:ext cx="4156075" cy="100584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913641" y="1341122"/>
            <a:ext cx="7641840" cy="5116123"/>
          </a:xfrm>
        </p:spPr>
        <p:txBody>
          <a:bodyPr anchor="b">
            <a:normAutofit/>
          </a:bodyPr>
          <a:lstStyle>
            <a:lvl1pPr algn="r">
              <a:defRPr sz="5940">
                <a:effectLst/>
              </a:defRPr>
            </a:lvl1pPr>
          </a:lstStyle>
          <a:p>
            <a:r>
              <a:rPr lang="en-US"/>
              <a:t>Click to edit Master title style</a:t>
            </a:r>
            <a:endParaRPr lang="en-US" dirty="0"/>
          </a:p>
        </p:txBody>
      </p:sp>
      <p:sp>
        <p:nvSpPr>
          <p:cNvPr id="3" name="Subtitle 2"/>
          <p:cNvSpPr>
            <a:spLocks noGrp="1"/>
          </p:cNvSpPr>
          <p:nvPr>
            <p:ph type="subTitle" idx="1"/>
          </p:nvPr>
        </p:nvSpPr>
        <p:spPr>
          <a:xfrm>
            <a:off x="3216663" y="6457244"/>
            <a:ext cx="6338819" cy="2001312"/>
          </a:xfrm>
        </p:spPr>
        <p:txBody>
          <a:bodyPr anchor="t">
            <a:normAutofit/>
          </a:bodyPr>
          <a:lstStyle>
            <a:lvl1pPr marL="0" indent="0" algn="r">
              <a:buNone/>
              <a:defRPr sz="1980">
                <a:solidFill>
                  <a:schemeClr val="tx1"/>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58351" y="8972093"/>
            <a:ext cx="943220" cy="535517"/>
          </a:xfrm>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a:xfrm>
            <a:off x="3986106" y="8972093"/>
            <a:ext cx="3970382" cy="535517"/>
          </a:xfrm>
        </p:spPr>
        <p:txBody>
          <a:bodyPr/>
          <a:lstStyle/>
          <a:p>
            <a:endParaRPr lang="en-US"/>
          </a:p>
        </p:txBody>
      </p:sp>
      <p:sp>
        <p:nvSpPr>
          <p:cNvPr id="6" name="Slide Number Placeholder 5"/>
          <p:cNvSpPr>
            <a:spLocks noGrp="1"/>
          </p:cNvSpPr>
          <p:nvPr>
            <p:ph type="sldNum" sz="quarter" idx="12"/>
          </p:nvPr>
        </p:nvSpPr>
        <p:spPr>
          <a:xfrm>
            <a:off x="9102852" y="8972093"/>
            <a:ext cx="452628" cy="535517"/>
          </a:xfrm>
        </p:spPr>
        <p:txBody>
          <a:bodyPr/>
          <a:lstStyle/>
          <a:p>
            <a:fld id="{B6F15528-21DE-4FAA-801E-634DDDAF4B2B}" type="slidenum">
              <a:rPr lang="en-US" smtClean="0"/>
              <a:t>‹#›</a:t>
            </a:fld>
            <a:endParaRPr lang="en-US"/>
          </a:p>
        </p:txBody>
      </p:sp>
      <p:sp>
        <p:nvSpPr>
          <p:cNvPr id="23" name="Freeform 12"/>
          <p:cNvSpPr/>
          <p:nvPr/>
        </p:nvSpPr>
        <p:spPr bwMode="auto">
          <a:xfrm>
            <a:off x="223520" y="5532120"/>
            <a:ext cx="398145" cy="132716"/>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616428" y="5671821"/>
            <a:ext cx="68104" cy="118746"/>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67603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4876" y="6941535"/>
            <a:ext cx="8267590" cy="831216"/>
          </a:xfrm>
        </p:spPr>
        <p:txBody>
          <a:bodyPr anchor="b">
            <a:normAutofit/>
          </a:bodyPr>
          <a:lstStyle>
            <a:lvl1pPr algn="ctr">
              <a:defRPr sz="26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68973" y="1367097"/>
            <a:ext cx="6788172" cy="464196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a:xfrm>
            <a:off x="1224876" y="7772751"/>
            <a:ext cx="8267590" cy="724111"/>
          </a:xfrm>
        </p:spPr>
        <p:txBody>
          <a:bodyPr>
            <a:normAutofit/>
          </a:bodyPr>
          <a:lstStyle>
            <a:lvl1pPr marL="0" indent="0" algn="ctr">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5819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24877" y="1005840"/>
            <a:ext cx="8267590" cy="4470400"/>
          </a:xfrm>
        </p:spPr>
        <p:txBody>
          <a:bodyPr anchor="ctr">
            <a:normAutofit/>
          </a:bodyPr>
          <a:lstStyle>
            <a:lvl1pPr algn="ctr">
              <a:defRPr sz="3520" b="0" cap="none"/>
            </a:lvl1pPr>
          </a:lstStyle>
          <a:p>
            <a:r>
              <a:rPr lang="en-US"/>
              <a:t>Click to edit Master title style</a:t>
            </a:r>
            <a:endParaRPr lang="en-US" dirty="0"/>
          </a:p>
        </p:txBody>
      </p:sp>
      <p:sp>
        <p:nvSpPr>
          <p:cNvPr id="3" name="Text Placeholder 2"/>
          <p:cNvSpPr>
            <a:spLocks noGrp="1"/>
          </p:cNvSpPr>
          <p:nvPr>
            <p:ph type="body" idx="1"/>
          </p:nvPr>
        </p:nvSpPr>
        <p:spPr>
          <a:xfrm>
            <a:off x="1224877" y="6370320"/>
            <a:ext cx="8267591" cy="2123440"/>
          </a:xfrm>
        </p:spPr>
        <p:txBody>
          <a:bodyPr anchor="ctr">
            <a:normAutofit/>
          </a:bodyPr>
          <a:lstStyle>
            <a:lvl1pPr marL="0" indent="0" algn="ctr">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4488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066364" y="1265767"/>
            <a:ext cx="503051" cy="857671"/>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00" dirty="0">
                <a:solidFill>
                  <a:schemeClr val="tx1"/>
                </a:solidFill>
                <a:effectLst/>
              </a:rPr>
              <a:t>“</a:t>
            </a:r>
          </a:p>
        </p:txBody>
      </p:sp>
      <p:sp>
        <p:nvSpPr>
          <p:cNvPr id="15" name="TextBox 14"/>
          <p:cNvSpPr txBox="1"/>
          <p:nvPr/>
        </p:nvSpPr>
        <p:spPr>
          <a:xfrm>
            <a:off x="8989417" y="4135119"/>
            <a:ext cx="503051" cy="857671"/>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800" dirty="0">
                <a:solidFill>
                  <a:schemeClr val="tx1"/>
                </a:solidFill>
                <a:effectLst/>
              </a:rPr>
              <a:t>”</a:t>
            </a:r>
          </a:p>
        </p:txBody>
      </p:sp>
      <p:sp>
        <p:nvSpPr>
          <p:cNvPr id="2" name="Title 1"/>
          <p:cNvSpPr>
            <a:spLocks noGrp="1"/>
          </p:cNvSpPr>
          <p:nvPr>
            <p:ph type="title"/>
          </p:nvPr>
        </p:nvSpPr>
        <p:spPr>
          <a:xfrm>
            <a:off x="1569415" y="1005842"/>
            <a:ext cx="7671527" cy="4023359"/>
          </a:xfrm>
        </p:spPr>
        <p:txBody>
          <a:bodyPr anchor="ctr">
            <a:normAutofit/>
          </a:bodyPr>
          <a:lstStyle>
            <a:lvl1pPr algn="ctr">
              <a:defRPr sz="35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58058" y="5029199"/>
            <a:ext cx="7294241" cy="558800"/>
          </a:xfrm>
        </p:spPr>
        <p:txBody>
          <a:bodyPr anchor="ctr">
            <a:normAutofit/>
          </a:bodyPr>
          <a:lstStyle>
            <a:lvl1pPr marL="0" indent="0">
              <a:buFontTx/>
              <a:buNone/>
              <a:defRPr sz="1980"/>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3" name="Text Placeholder 2"/>
          <p:cNvSpPr>
            <a:spLocks noGrp="1"/>
          </p:cNvSpPr>
          <p:nvPr>
            <p:ph type="body" idx="1"/>
          </p:nvPr>
        </p:nvSpPr>
        <p:spPr>
          <a:xfrm>
            <a:off x="1224876" y="6370320"/>
            <a:ext cx="8267590" cy="2123440"/>
          </a:xfrm>
        </p:spPr>
        <p:txBody>
          <a:bodyPr anchor="ctr">
            <a:normAutofit/>
          </a:bodyPr>
          <a:lstStyle>
            <a:lvl1pPr marL="0" indent="0" algn="ctr">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3511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24878" y="4852585"/>
            <a:ext cx="8267588" cy="2154240"/>
          </a:xfrm>
        </p:spPr>
        <p:txBody>
          <a:bodyPr anchor="b">
            <a:normAutofit/>
          </a:bodyPr>
          <a:lstStyle>
            <a:lvl1pPr algn="r">
              <a:defRPr sz="3520" b="0" cap="none"/>
            </a:lvl1pPr>
          </a:lstStyle>
          <a:p>
            <a:r>
              <a:rPr lang="en-US"/>
              <a:t>Click to edit Master title style</a:t>
            </a:r>
            <a:endParaRPr lang="en-US" dirty="0"/>
          </a:p>
        </p:txBody>
      </p:sp>
      <p:sp>
        <p:nvSpPr>
          <p:cNvPr id="3" name="Text Placeholder 2"/>
          <p:cNvSpPr>
            <a:spLocks noGrp="1"/>
          </p:cNvSpPr>
          <p:nvPr>
            <p:ph type="body" idx="1"/>
          </p:nvPr>
        </p:nvSpPr>
        <p:spPr>
          <a:xfrm>
            <a:off x="1224876" y="7006825"/>
            <a:ext cx="8267589" cy="1261920"/>
          </a:xfrm>
        </p:spPr>
        <p:txBody>
          <a:bodyPr anchor="t">
            <a:normAutofit/>
          </a:bodyPr>
          <a:lstStyle>
            <a:lvl1pPr marL="0" indent="0" algn="r">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0410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066364" y="1265767"/>
            <a:ext cx="503051" cy="857671"/>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00" dirty="0">
                <a:solidFill>
                  <a:schemeClr val="tx1"/>
                </a:solidFill>
                <a:effectLst/>
              </a:rPr>
              <a:t>“</a:t>
            </a:r>
          </a:p>
        </p:txBody>
      </p:sp>
      <p:sp>
        <p:nvSpPr>
          <p:cNvPr id="15" name="TextBox 14"/>
          <p:cNvSpPr txBox="1"/>
          <p:nvPr/>
        </p:nvSpPr>
        <p:spPr>
          <a:xfrm>
            <a:off x="8989417" y="4135119"/>
            <a:ext cx="503051" cy="857671"/>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800" dirty="0">
                <a:solidFill>
                  <a:schemeClr val="tx1"/>
                </a:solidFill>
                <a:effectLst/>
              </a:rPr>
              <a:t>”</a:t>
            </a:r>
          </a:p>
        </p:txBody>
      </p:sp>
      <p:sp>
        <p:nvSpPr>
          <p:cNvPr id="2" name="Title 1"/>
          <p:cNvSpPr>
            <a:spLocks noGrp="1"/>
          </p:cNvSpPr>
          <p:nvPr>
            <p:ph type="title"/>
          </p:nvPr>
        </p:nvSpPr>
        <p:spPr>
          <a:xfrm>
            <a:off x="1569415" y="1005842"/>
            <a:ext cx="7671527" cy="4023359"/>
          </a:xfrm>
        </p:spPr>
        <p:txBody>
          <a:bodyPr anchor="ctr">
            <a:normAutofit/>
          </a:bodyPr>
          <a:lstStyle>
            <a:lvl1pPr algn="ctr">
              <a:defRPr sz="35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24878" y="5699760"/>
            <a:ext cx="8267589" cy="1303867"/>
          </a:xfrm>
        </p:spPr>
        <p:txBody>
          <a:bodyPr vert="horz" lIns="91440" tIns="45720" rIns="91440" bIns="45720" rtlCol="0" anchor="b">
            <a:normAutofit/>
          </a:bodyPr>
          <a:lstStyle>
            <a:lvl1pPr algn="r">
              <a:buNone/>
              <a:defRPr lang="en-US" sz="264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224876" y="7003627"/>
            <a:ext cx="8267589" cy="1490133"/>
          </a:xfrm>
        </p:spPr>
        <p:txBody>
          <a:bodyPr anchor="t">
            <a:normAutofit/>
          </a:bodyPr>
          <a:lstStyle>
            <a:lvl1pPr marL="0" indent="0" algn="r">
              <a:buNone/>
              <a:defRPr sz="198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2329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24878" y="1005842"/>
            <a:ext cx="8267590" cy="4000077"/>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224877" y="5140960"/>
            <a:ext cx="8267591" cy="1229360"/>
          </a:xfrm>
        </p:spPr>
        <p:txBody>
          <a:bodyPr vert="horz" lIns="91440" tIns="45720" rIns="91440" bIns="45720" rtlCol="0" anchor="b">
            <a:normAutofit/>
          </a:bodyPr>
          <a:lstStyle>
            <a:lvl1pPr>
              <a:buNone/>
              <a:defRPr lang="en-US" sz="308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224877" y="6370320"/>
            <a:ext cx="8267591" cy="2123440"/>
          </a:xfrm>
        </p:spPr>
        <p:txBody>
          <a:bodyPr anchor="t">
            <a:normAutofit/>
          </a:bodyPr>
          <a:lstStyle>
            <a:lvl1pPr marL="0" indent="0" algn="l">
              <a:buNone/>
              <a:defRPr sz="198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49732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178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31533" y="1005840"/>
            <a:ext cx="1460935" cy="74879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24877" y="1005840"/>
            <a:ext cx="6618010" cy="748792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0633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0347" y="670561"/>
            <a:ext cx="8475134" cy="2905760"/>
          </a:xfrm>
        </p:spPr>
        <p:txBody>
          <a:bodyPr/>
          <a:lstStyle/>
          <a:p>
            <a:r>
              <a:rPr lang="en-US"/>
              <a:t>Click to edit Master title style</a:t>
            </a:r>
            <a:endParaRPr lang="en-US" dirty="0"/>
          </a:p>
        </p:txBody>
      </p:sp>
      <p:sp>
        <p:nvSpPr>
          <p:cNvPr id="3" name="Content Placeholder 2"/>
          <p:cNvSpPr>
            <a:spLocks noGrp="1"/>
          </p:cNvSpPr>
          <p:nvPr>
            <p:ph idx="1"/>
          </p:nvPr>
        </p:nvSpPr>
        <p:spPr>
          <a:xfrm>
            <a:off x="1080347" y="3911600"/>
            <a:ext cx="8475134" cy="488813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78763" y="8958654"/>
            <a:ext cx="943220" cy="535517"/>
          </a:xfrm>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a:xfrm>
            <a:off x="2169912" y="8958654"/>
            <a:ext cx="5845969" cy="535517"/>
          </a:xfrm>
        </p:spPr>
        <p:txBody>
          <a:bodyPr/>
          <a:lstStyle/>
          <a:p>
            <a:endParaRPr lang="en-US"/>
          </a:p>
        </p:txBody>
      </p:sp>
      <p:sp>
        <p:nvSpPr>
          <p:cNvPr id="6" name="Slide Number Placeholder 5"/>
          <p:cNvSpPr>
            <a:spLocks noGrp="1"/>
          </p:cNvSpPr>
          <p:nvPr>
            <p:ph type="sldNum" sz="quarter" idx="12"/>
          </p:nvPr>
        </p:nvSpPr>
        <p:spPr>
          <a:xfrm>
            <a:off x="9084864" y="8958654"/>
            <a:ext cx="470616"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2891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5695" y="3911598"/>
            <a:ext cx="7369786" cy="3461437"/>
          </a:xfrm>
        </p:spPr>
        <p:txBody>
          <a:bodyPr anchor="b"/>
          <a:lstStyle>
            <a:lvl1pPr algn="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185698" y="7373036"/>
            <a:ext cx="7369782" cy="1261920"/>
          </a:xfrm>
        </p:spPr>
        <p:txBody>
          <a:bodyPr anchor="t">
            <a:normAutofit/>
          </a:bodyPr>
          <a:lstStyle>
            <a:lvl1pPr marL="0" indent="0" algn="r">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00649" y="8970237"/>
            <a:ext cx="454831"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6178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0347" y="1005842"/>
            <a:ext cx="8475134" cy="2570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0346" y="3911600"/>
            <a:ext cx="4113886" cy="4940722"/>
          </a:xfrm>
        </p:spPr>
        <p:txBody>
          <a:bodyPr>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41594" y="3911600"/>
            <a:ext cx="4113886" cy="4908675"/>
          </a:xfrm>
        </p:spPr>
        <p:txBody>
          <a:bodyPr>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937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62430" y="3899182"/>
            <a:ext cx="3801920" cy="845184"/>
          </a:xfrm>
        </p:spPr>
        <p:txBody>
          <a:bodyPr anchor="b">
            <a:noAutofit/>
          </a:bodyPr>
          <a:lstStyle>
            <a:lvl1pPr marL="0" indent="0">
              <a:buNone/>
              <a:defRPr sz="3080" b="0">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1224875" y="4891827"/>
            <a:ext cx="4039473" cy="3909047"/>
          </a:xfrm>
        </p:spPr>
        <p:txBody>
          <a:bodyPr anchor="t">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77881" y="3911600"/>
            <a:ext cx="3814587" cy="845184"/>
          </a:xfrm>
        </p:spPr>
        <p:txBody>
          <a:bodyPr anchor="b">
            <a:noAutofit/>
          </a:bodyPr>
          <a:lstStyle>
            <a:lvl1pPr marL="0" indent="0">
              <a:buNone/>
              <a:defRPr sz="3080" b="0">
                <a:solidFill>
                  <a:schemeClr val="accent1">
                    <a:lumMod val="75000"/>
                  </a:schemeClr>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452993" y="4891827"/>
            <a:ext cx="4039473" cy="3909047"/>
          </a:xfrm>
        </p:spPr>
        <p:txBody>
          <a:bodyPr anchor="t">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7300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6909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1321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4877" y="2346960"/>
            <a:ext cx="2928787" cy="2011680"/>
          </a:xfrm>
        </p:spPr>
        <p:txBody>
          <a:bodyPr anchor="b">
            <a:normAutofit/>
          </a:bodyPr>
          <a:lstStyle>
            <a:lvl1pPr algn="ctr">
              <a:defRPr sz="2640" b="0"/>
            </a:lvl1pPr>
          </a:lstStyle>
          <a:p>
            <a:r>
              <a:rPr lang="en-US"/>
              <a:t>Click to edit Master title style</a:t>
            </a:r>
            <a:endParaRPr lang="en-US" dirty="0"/>
          </a:p>
        </p:txBody>
      </p:sp>
      <p:sp>
        <p:nvSpPr>
          <p:cNvPr id="3" name="Content Placeholder 2"/>
          <p:cNvSpPr>
            <a:spLocks noGrp="1"/>
          </p:cNvSpPr>
          <p:nvPr>
            <p:ph idx="1"/>
          </p:nvPr>
        </p:nvSpPr>
        <p:spPr>
          <a:xfrm>
            <a:off x="4342308" y="1005841"/>
            <a:ext cx="5150158" cy="7487921"/>
          </a:xfrm>
        </p:spPr>
        <p:txBody>
          <a:bodyPr anchor="ctr">
            <a:normAutofit/>
          </a:bodyPr>
          <a:lstStyle>
            <a:lvl1pPr>
              <a:defRPr sz="2200"/>
            </a:lvl1pPr>
            <a:lvl2pPr>
              <a:defRPr sz="1980"/>
            </a:lvl2pPr>
            <a:lvl3pPr>
              <a:defRPr sz="1760"/>
            </a:lvl3pPr>
            <a:lvl4pPr>
              <a:defRPr sz="1540"/>
            </a:lvl4pPr>
            <a:lvl5pPr>
              <a:defRPr sz="1540"/>
            </a:lvl5pPr>
            <a:lvl6pPr>
              <a:defRPr sz="1540"/>
            </a:lvl6pPr>
            <a:lvl7pPr>
              <a:defRPr sz="1540"/>
            </a:lvl7pPr>
            <a:lvl8pPr>
              <a:defRPr sz="1540"/>
            </a:lvl8pPr>
            <a:lvl9pPr>
              <a:defRPr sz="15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24877" y="4358640"/>
            <a:ext cx="2928787" cy="2682240"/>
          </a:xfrm>
        </p:spPr>
        <p:txBody>
          <a:bodyPr>
            <a:normAutofit/>
          </a:bodyPr>
          <a:lstStyle>
            <a:lvl1pPr marL="0" indent="0" algn="ctr">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7574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566" y="2570479"/>
            <a:ext cx="4477747" cy="2011680"/>
          </a:xfrm>
        </p:spPr>
        <p:txBody>
          <a:bodyPr anchor="b">
            <a:normAutofit/>
          </a:bodyPr>
          <a:lstStyle>
            <a:lvl1pPr algn="ctr">
              <a:defRPr sz="308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6267245" y="1341120"/>
            <a:ext cx="2707508" cy="67056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a:xfrm>
            <a:off x="1223566" y="4582159"/>
            <a:ext cx="4477747" cy="2682240"/>
          </a:xfrm>
        </p:spPr>
        <p:txBody>
          <a:bodyPr>
            <a:normAutofit/>
          </a:bodyPr>
          <a:lstStyle>
            <a:lvl1pPr marL="0" indent="0" algn="ctr">
              <a:buNone/>
              <a:defRPr sz="198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9594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1"/>
            <a:ext cx="2345214" cy="100584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080347" y="670561"/>
            <a:ext cx="8475134" cy="290576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80347" y="3911601"/>
            <a:ext cx="8475133" cy="492359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94548" y="8970237"/>
            <a:ext cx="943220" cy="535517"/>
          </a:xfrm>
          <a:prstGeom prst="rect">
            <a:avLst/>
          </a:prstGeom>
        </p:spPr>
        <p:txBody>
          <a:bodyPr vert="horz" lIns="91440" tIns="45720" rIns="91440" bIns="45720" rtlCol="0" anchor="ctr"/>
          <a:lstStyle>
            <a:lvl1pPr algn="r">
              <a:defRPr sz="1100" b="0" i="0">
                <a:solidFill>
                  <a:schemeClr val="tx1"/>
                </a:solidFill>
                <a:effectLst/>
                <a:latin typeface="+mn-lt"/>
              </a:defRPr>
            </a:lvl1pPr>
          </a:lstStyle>
          <a:p>
            <a:fld id="{1D8BD707-D9CF-40AE-B4C6-C98DA3205C09}" type="datetimeFigureOut">
              <a:rPr lang="en-US" smtClean="0"/>
              <a:t>11/8/2023</a:t>
            </a:fld>
            <a:endParaRPr lang="en-US"/>
          </a:p>
        </p:txBody>
      </p:sp>
      <p:sp>
        <p:nvSpPr>
          <p:cNvPr id="5" name="Footer Placeholder 4"/>
          <p:cNvSpPr>
            <a:spLocks noGrp="1"/>
          </p:cNvSpPr>
          <p:nvPr>
            <p:ph type="ftr" sz="quarter" idx="3"/>
          </p:nvPr>
        </p:nvSpPr>
        <p:spPr>
          <a:xfrm>
            <a:off x="2185697" y="8970237"/>
            <a:ext cx="5845969" cy="535517"/>
          </a:xfrm>
          <a:prstGeom prst="rect">
            <a:avLst/>
          </a:prstGeom>
        </p:spPr>
        <p:txBody>
          <a:bodyPr vert="horz" lIns="91440" tIns="45720" rIns="91440" bIns="45720" rtlCol="0" anchor="ctr"/>
          <a:lstStyle>
            <a:lvl1pPr algn="l">
              <a:defRPr sz="11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9100649" y="8970237"/>
            <a:ext cx="454831" cy="535517"/>
          </a:xfrm>
          <a:prstGeom prst="rect">
            <a:avLst/>
          </a:prstGeom>
        </p:spPr>
        <p:txBody>
          <a:bodyPr vert="horz" lIns="91440" tIns="45720" rIns="91440" bIns="45720" rtlCol="0" anchor="ctr"/>
          <a:lstStyle>
            <a:lvl1pPr algn="r">
              <a:defRPr sz="1100" b="0" i="0">
                <a:solidFill>
                  <a:schemeClr val="tx1"/>
                </a:solidFill>
                <a:effectLst/>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5669484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502920" rtl="0" eaLnBrk="1" latinLnBrk="0" hangingPunct="1">
        <a:spcBef>
          <a:spcPct val="0"/>
        </a:spcBef>
        <a:buNone/>
        <a:defRPr sz="4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325" indent="-314325" algn="l" defTabSz="502920" rtl="0" eaLnBrk="1" latinLnBrk="0" hangingPunct="1">
        <a:spcBef>
          <a:spcPct val="20000"/>
        </a:spcBef>
        <a:spcAft>
          <a:spcPts val="660"/>
        </a:spcAft>
        <a:buClr>
          <a:schemeClr val="accent1">
            <a:lumMod val="75000"/>
          </a:schemeClr>
        </a:buClr>
        <a:buSzPct val="145000"/>
        <a:buFont typeface="Arial"/>
        <a:buChar char="•"/>
        <a:defRPr sz="2640" kern="1200" cap="none">
          <a:solidFill>
            <a:schemeClr val="tx1"/>
          </a:solidFill>
          <a:effectLst/>
          <a:latin typeface="+mn-lt"/>
          <a:ea typeface="+mn-ea"/>
          <a:cs typeface="+mn-cs"/>
        </a:defRPr>
      </a:lvl1pPr>
      <a:lvl2pPr marL="817245" indent="-314325" algn="l" defTabSz="502920" rtl="0" eaLnBrk="1" latinLnBrk="0" hangingPunct="1">
        <a:spcBef>
          <a:spcPct val="20000"/>
        </a:spcBef>
        <a:spcAft>
          <a:spcPts val="660"/>
        </a:spcAft>
        <a:buClr>
          <a:schemeClr val="accent1">
            <a:lumMod val="75000"/>
          </a:schemeClr>
        </a:buClr>
        <a:buSzPct val="145000"/>
        <a:buFont typeface="Arial"/>
        <a:buChar char="•"/>
        <a:defRPr sz="2200" kern="1200" cap="none">
          <a:solidFill>
            <a:schemeClr val="tx1"/>
          </a:solidFill>
          <a:effectLst/>
          <a:latin typeface="+mn-lt"/>
          <a:ea typeface="+mn-ea"/>
          <a:cs typeface="+mn-cs"/>
        </a:defRPr>
      </a:lvl2pPr>
      <a:lvl3pPr marL="1320165" indent="-314325" algn="l" defTabSz="502920" rtl="0" eaLnBrk="1" latinLnBrk="0" hangingPunct="1">
        <a:spcBef>
          <a:spcPct val="20000"/>
        </a:spcBef>
        <a:spcAft>
          <a:spcPts val="660"/>
        </a:spcAft>
        <a:buClr>
          <a:schemeClr val="accent1">
            <a:lumMod val="75000"/>
          </a:schemeClr>
        </a:buClr>
        <a:buSzPct val="145000"/>
        <a:buFont typeface="Arial"/>
        <a:buChar char="•"/>
        <a:defRPr sz="1980" kern="1200" cap="none">
          <a:solidFill>
            <a:schemeClr val="tx1"/>
          </a:solidFill>
          <a:effectLst/>
          <a:latin typeface="+mn-lt"/>
          <a:ea typeface="+mn-ea"/>
          <a:cs typeface="+mn-cs"/>
        </a:defRPr>
      </a:lvl3pPr>
      <a:lvl4pPr marL="1697355" indent="-188595" algn="l" defTabSz="502920" rtl="0" eaLnBrk="1" latinLnBrk="0" hangingPunct="1">
        <a:spcBef>
          <a:spcPct val="20000"/>
        </a:spcBef>
        <a:spcAft>
          <a:spcPts val="660"/>
        </a:spcAft>
        <a:buClr>
          <a:schemeClr val="accent1">
            <a:lumMod val="75000"/>
          </a:schemeClr>
        </a:buClr>
        <a:buSzPct val="145000"/>
        <a:buFont typeface="Arial"/>
        <a:buChar char="•"/>
        <a:defRPr sz="1760" kern="1200" cap="none">
          <a:solidFill>
            <a:schemeClr val="tx1"/>
          </a:solidFill>
          <a:effectLst/>
          <a:latin typeface="+mn-lt"/>
          <a:ea typeface="+mn-ea"/>
          <a:cs typeface="+mn-cs"/>
        </a:defRPr>
      </a:lvl4pPr>
      <a:lvl5pPr marL="2200275" indent="-188595" algn="l" defTabSz="502920" rtl="0" eaLnBrk="1" latinLnBrk="0" hangingPunct="1">
        <a:spcBef>
          <a:spcPct val="20000"/>
        </a:spcBef>
        <a:spcAft>
          <a:spcPts val="660"/>
        </a:spcAft>
        <a:buClr>
          <a:schemeClr val="accent1">
            <a:lumMod val="75000"/>
          </a:schemeClr>
        </a:buClr>
        <a:buSzPct val="145000"/>
        <a:buFont typeface="Arial"/>
        <a:buChar char="•"/>
        <a:defRPr sz="1540" kern="1200" cap="none">
          <a:solidFill>
            <a:schemeClr val="tx1"/>
          </a:solidFill>
          <a:effectLst/>
          <a:latin typeface="+mn-lt"/>
          <a:ea typeface="+mn-ea"/>
          <a:cs typeface="+mn-cs"/>
        </a:defRPr>
      </a:lvl5pPr>
      <a:lvl6pPr marL="2766060" indent="-251460" algn="l" defTabSz="502920" rtl="0" eaLnBrk="1" latinLnBrk="0" hangingPunct="1">
        <a:spcBef>
          <a:spcPct val="20000"/>
        </a:spcBef>
        <a:spcAft>
          <a:spcPts val="660"/>
        </a:spcAft>
        <a:buClr>
          <a:schemeClr val="accent1">
            <a:lumMod val="75000"/>
          </a:schemeClr>
        </a:buClr>
        <a:buSzPct val="145000"/>
        <a:buFont typeface="Arial"/>
        <a:buChar char="•"/>
        <a:defRPr sz="1540" kern="1200" cap="none">
          <a:solidFill>
            <a:schemeClr val="tx1"/>
          </a:solidFill>
          <a:effectLst/>
          <a:latin typeface="+mn-lt"/>
          <a:ea typeface="+mn-ea"/>
          <a:cs typeface="+mn-cs"/>
        </a:defRPr>
      </a:lvl6pPr>
      <a:lvl7pPr marL="3268980" indent="-251460" algn="l" defTabSz="502920" rtl="0" eaLnBrk="1" latinLnBrk="0" hangingPunct="1">
        <a:spcBef>
          <a:spcPct val="20000"/>
        </a:spcBef>
        <a:spcAft>
          <a:spcPts val="660"/>
        </a:spcAft>
        <a:buClr>
          <a:schemeClr val="accent1">
            <a:lumMod val="75000"/>
          </a:schemeClr>
        </a:buClr>
        <a:buSzPct val="145000"/>
        <a:buFont typeface="Arial"/>
        <a:buChar char="•"/>
        <a:defRPr sz="1540" kern="1200" cap="none">
          <a:solidFill>
            <a:schemeClr val="tx1"/>
          </a:solidFill>
          <a:effectLst/>
          <a:latin typeface="+mn-lt"/>
          <a:ea typeface="+mn-ea"/>
          <a:cs typeface="+mn-cs"/>
        </a:defRPr>
      </a:lvl7pPr>
      <a:lvl8pPr marL="3771900" indent="-251460" algn="l" defTabSz="502920" rtl="0" eaLnBrk="1" latinLnBrk="0" hangingPunct="1">
        <a:spcBef>
          <a:spcPct val="20000"/>
        </a:spcBef>
        <a:spcAft>
          <a:spcPts val="660"/>
        </a:spcAft>
        <a:buClr>
          <a:schemeClr val="accent1">
            <a:lumMod val="75000"/>
          </a:schemeClr>
        </a:buClr>
        <a:buSzPct val="145000"/>
        <a:buFont typeface="Arial"/>
        <a:buChar char="•"/>
        <a:defRPr sz="1540" kern="1200" cap="none">
          <a:solidFill>
            <a:schemeClr val="tx1"/>
          </a:solidFill>
          <a:effectLst/>
          <a:latin typeface="+mn-lt"/>
          <a:ea typeface="+mn-ea"/>
          <a:cs typeface="+mn-cs"/>
        </a:defRPr>
      </a:lvl8pPr>
      <a:lvl9pPr marL="4274820" indent="-251460" algn="l" defTabSz="502920" rtl="0" eaLnBrk="1" latinLnBrk="0" hangingPunct="1">
        <a:spcBef>
          <a:spcPct val="20000"/>
        </a:spcBef>
        <a:spcAft>
          <a:spcPts val="660"/>
        </a:spcAft>
        <a:buClr>
          <a:schemeClr val="accent1">
            <a:lumMod val="75000"/>
          </a:schemeClr>
        </a:buClr>
        <a:buSzPct val="145000"/>
        <a:buFont typeface="Arial"/>
        <a:buChar char="•"/>
        <a:defRPr sz="1540" kern="1200" cap="none">
          <a:solidFill>
            <a:schemeClr val="tx1"/>
          </a:solidFill>
          <a:effectLst/>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tsport.com/" TargetMode="Externa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4.png"/><Relationship Id="rId12" Type="http://schemas.openxmlformats.org/officeDocument/2006/relationships/customXml" Target="../ink/ink9.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customXml" Target="../ink/ink6.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mailto:adminservices@lijsoccer.com" TargetMode="External"/><Relationship Id="rId2" Type="http://schemas.openxmlformats.org/officeDocument/2006/relationships/hyperlink" Target="mailto:memberservises@lijsoccer.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customXml" Target="../ink/ink15.xml"/><Relationship Id="rId2"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31.png"/><Relationship Id="rId14" Type="http://schemas.openxmlformats.org/officeDocument/2006/relationships/hyperlink" Target="http://www.lijsoccer.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3.xml"/><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tsport.com/" TargetMode="Externa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tsport.com/" TargetMode="Externa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tsport.com/" TargetMode="Externa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45E825F8-06A3-85E5-0CDB-B2EC0A9FC8EE}"/>
              </a:ext>
            </a:extLst>
          </p:cNvPr>
          <p:cNvPicPr/>
          <p:nvPr/>
        </p:nvPicPr>
        <p:blipFill>
          <a:blip r:embed="rId2" cstate="print"/>
          <a:stretch>
            <a:fillRect/>
          </a:stretch>
        </p:blipFill>
        <p:spPr>
          <a:xfrm>
            <a:off x="4762" y="0"/>
            <a:ext cx="10053638" cy="3505200"/>
          </a:xfrm>
          <a:prstGeom prst="rect">
            <a:avLst/>
          </a:prstGeom>
        </p:spPr>
      </p:pic>
      <p:sp>
        <p:nvSpPr>
          <p:cNvPr id="3" name="TextBox 2">
            <a:extLst>
              <a:ext uri="{FF2B5EF4-FFF2-40B4-BE49-F238E27FC236}">
                <a16:creationId xmlns:a16="http://schemas.microsoft.com/office/drawing/2014/main" id="{947C50DE-75C3-DF6B-2AD2-A841E6C8A3BE}"/>
              </a:ext>
            </a:extLst>
          </p:cNvPr>
          <p:cNvSpPr txBox="1"/>
          <p:nvPr/>
        </p:nvSpPr>
        <p:spPr>
          <a:xfrm>
            <a:off x="304800" y="6932950"/>
            <a:ext cx="9753600" cy="707886"/>
          </a:xfrm>
          <a:prstGeom prst="rect">
            <a:avLst/>
          </a:prstGeom>
          <a:noFill/>
        </p:spPr>
        <p:txBody>
          <a:bodyPr wrap="square" rtlCol="0">
            <a:spAutoFit/>
          </a:bodyPr>
          <a:lstStyle/>
          <a:p>
            <a:pPr algn="ctr"/>
            <a:r>
              <a:rPr lang="en-US" sz="4000" dirty="0">
                <a:latin typeface="Amasis MT Pro Medium" panose="02040604050005020304" pitchFamily="18" charset="0"/>
                <a:cs typeface="Aldhabi" panose="020B0604020202020204" pitchFamily="2" charset="-78"/>
              </a:rPr>
              <a:t>SPRING 2024 REGISTRARS MEETING</a:t>
            </a:r>
          </a:p>
        </p:txBody>
      </p:sp>
      <p:sp>
        <p:nvSpPr>
          <p:cNvPr id="4" name="TextBox 3">
            <a:extLst>
              <a:ext uri="{FF2B5EF4-FFF2-40B4-BE49-F238E27FC236}">
                <a16:creationId xmlns:a16="http://schemas.microsoft.com/office/drawing/2014/main" id="{568F8346-8FF1-8BD5-B235-7106933DF706}"/>
              </a:ext>
            </a:extLst>
          </p:cNvPr>
          <p:cNvSpPr txBox="1"/>
          <p:nvPr/>
        </p:nvSpPr>
        <p:spPr>
          <a:xfrm>
            <a:off x="1869520" y="4495800"/>
            <a:ext cx="6319359" cy="1446550"/>
          </a:xfrm>
          <a:prstGeom prst="rect">
            <a:avLst/>
          </a:prstGeom>
          <a:noFill/>
        </p:spPr>
        <p:txBody>
          <a:bodyPr wrap="none" rtlCol="0">
            <a:spAutoFit/>
          </a:bodyPr>
          <a:lstStyle/>
          <a:p>
            <a:r>
              <a:rPr lang="en-US" sz="8800" dirty="0">
                <a:solidFill>
                  <a:srgbClr val="0070C0"/>
                </a:solidFill>
                <a:latin typeface="Cooper Black" panose="0208090404030B020404" pitchFamily="18" charset="0"/>
              </a:rPr>
              <a:t>WELCOME</a:t>
            </a:r>
          </a:p>
        </p:txBody>
      </p:sp>
    </p:spTree>
    <p:extLst>
      <p:ext uri="{BB962C8B-B14F-4D97-AF65-F5344CB8AC3E}">
        <p14:creationId xmlns:p14="http://schemas.microsoft.com/office/powerpoint/2010/main" val="308707059"/>
      </p:ext>
    </p:extLst>
  </p:cSld>
  <p:clrMapOvr>
    <a:masterClrMapping/>
  </p:clrMapOvr>
  <mc:AlternateContent xmlns:mc="http://schemas.openxmlformats.org/markup-compatibility/2006" xmlns:p14="http://schemas.microsoft.com/office/powerpoint/2010/main">
    <mc:Choice Requires="p14">
      <p:transition p14:dur="0" advTm="3144"/>
    </mc:Choice>
    <mc:Fallback xmlns="">
      <p:transition advTm="31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536065" y="5073019"/>
            <a:ext cx="1807464" cy="1176527"/>
          </a:xfrm>
          <a:prstGeom prst="rect">
            <a:avLst/>
          </a:prstGeom>
        </p:spPr>
      </p:pic>
      <p:sp>
        <p:nvSpPr>
          <p:cNvPr id="4" name="object 4"/>
          <p:cNvSpPr txBox="1"/>
          <p:nvPr/>
        </p:nvSpPr>
        <p:spPr>
          <a:xfrm>
            <a:off x="1540827" y="5406341"/>
            <a:ext cx="1287145" cy="322524"/>
          </a:xfrm>
          <a:prstGeom prst="rect">
            <a:avLst/>
          </a:prstGeom>
          <a:solidFill>
            <a:srgbClr val="58B252"/>
          </a:solidFill>
        </p:spPr>
        <p:txBody>
          <a:bodyPr vert="horz" wrap="square" lIns="0" tIns="106045" rIns="0" bIns="0" rtlCol="0">
            <a:spAutoFit/>
          </a:bodyPr>
          <a:lstStyle/>
          <a:p>
            <a:pPr marL="275590">
              <a:spcBef>
                <a:spcPts val="835"/>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4</a:t>
            </a:r>
            <a:endParaRPr sz="1400">
              <a:latin typeface="Arial Black"/>
              <a:cs typeface="Arial Black"/>
            </a:endParaRPr>
          </a:p>
        </p:txBody>
      </p:sp>
      <p:sp>
        <p:nvSpPr>
          <p:cNvPr id="5" name="object 5"/>
          <p:cNvSpPr txBox="1"/>
          <p:nvPr/>
        </p:nvSpPr>
        <p:spPr>
          <a:xfrm>
            <a:off x="2357120" y="6167470"/>
            <a:ext cx="6510020" cy="586740"/>
          </a:xfrm>
          <a:prstGeom prst="rect">
            <a:avLst/>
          </a:prstGeom>
        </p:spPr>
        <p:txBody>
          <a:bodyPr vert="horz" wrap="square" lIns="0" tIns="20320" rIns="0" bIns="0" rtlCol="0">
            <a:spAutoFit/>
          </a:bodyPr>
          <a:lstStyle/>
          <a:p>
            <a:pPr marL="12700" marR="5080" algn="just">
              <a:lnSpc>
                <a:spcPct val="100800"/>
              </a:lnSpc>
              <a:spcBef>
                <a:spcPts val="160"/>
              </a:spcBef>
            </a:pPr>
            <a:r>
              <a:rPr sz="1200" u="sng" spc="-95" dirty="0">
                <a:solidFill>
                  <a:srgbClr val="403E41"/>
                </a:solidFill>
                <a:uFill>
                  <a:solidFill>
                    <a:srgbClr val="403E41"/>
                  </a:solidFill>
                </a:uFill>
                <a:latin typeface="Arial Black"/>
                <a:cs typeface="Arial Black"/>
              </a:rPr>
              <a:t>Step</a:t>
            </a:r>
            <a:r>
              <a:rPr sz="1200" u="sng" spc="-85" dirty="0">
                <a:solidFill>
                  <a:srgbClr val="403E41"/>
                </a:solidFill>
                <a:uFill>
                  <a:solidFill>
                    <a:srgbClr val="403E41"/>
                  </a:solidFill>
                </a:uFill>
                <a:latin typeface="Arial Black"/>
                <a:cs typeface="Arial Black"/>
              </a:rPr>
              <a:t> </a:t>
            </a:r>
            <a:r>
              <a:rPr sz="1200" u="sng" spc="-90" dirty="0">
                <a:solidFill>
                  <a:srgbClr val="403E41"/>
                </a:solidFill>
                <a:uFill>
                  <a:solidFill>
                    <a:srgbClr val="403E41"/>
                  </a:solidFill>
                </a:uFill>
                <a:latin typeface="Arial Black"/>
                <a:cs typeface="Arial Black"/>
              </a:rPr>
              <a:t>1:</a:t>
            </a:r>
            <a:r>
              <a:rPr sz="1200" spc="-95" dirty="0">
                <a:solidFill>
                  <a:srgbClr val="403E41"/>
                </a:solidFill>
                <a:latin typeface="Arial Black"/>
                <a:cs typeface="Arial Black"/>
              </a:rPr>
              <a:t> </a:t>
            </a:r>
            <a:r>
              <a:rPr sz="1200" spc="-60" dirty="0">
                <a:solidFill>
                  <a:srgbClr val="403E41"/>
                </a:solidFill>
                <a:latin typeface="Lucida Sans"/>
                <a:cs typeface="Lucida Sans"/>
              </a:rPr>
              <a:t>Click</a:t>
            </a:r>
            <a:r>
              <a:rPr sz="1200" spc="-75" dirty="0">
                <a:solidFill>
                  <a:srgbClr val="403E41"/>
                </a:solidFill>
                <a:latin typeface="Lucida Sans"/>
                <a:cs typeface="Lucida Sans"/>
              </a:rPr>
              <a:t> </a:t>
            </a:r>
            <a:r>
              <a:rPr sz="1200" spc="-40" dirty="0">
                <a:solidFill>
                  <a:srgbClr val="403E41"/>
                </a:solidFill>
                <a:latin typeface="Lucida Sans"/>
                <a:cs typeface="Lucida Sans"/>
              </a:rPr>
              <a:t>The</a:t>
            </a:r>
            <a:r>
              <a:rPr sz="1200" spc="-70" dirty="0">
                <a:solidFill>
                  <a:srgbClr val="403E41"/>
                </a:solidFill>
                <a:latin typeface="Lucida Sans"/>
                <a:cs typeface="Lucida Sans"/>
              </a:rPr>
              <a:t> </a:t>
            </a:r>
            <a:r>
              <a:rPr sz="1200" spc="-35" dirty="0">
                <a:solidFill>
                  <a:srgbClr val="403E41"/>
                </a:solidFill>
                <a:latin typeface="Lucida Sans"/>
                <a:cs typeface="Lucida Sans"/>
              </a:rPr>
              <a:t>Register</a:t>
            </a:r>
            <a:r>
              <a:rPr sz="1200" spc="-70" dirty="0">
                <a:solidFill>
                  <a:srgbClr val="403E41"/>
                </a:solidFill>
                <a:latin typeface="Lucida Sans"/>
                <a:cs typeface="Lucida Sans"/>
              </a:rPr>
              <a:t> </a:t>
            </a:r>
            <a:r>
              <a:rPr sz="1200" spc="-5" dirty="0">
                <a:solidFill>
                  <a:srgbClr val="403E41"/>
                </a:solidFill>
                <a:latin typeface="Lucida Sans"/>
                <a:cs typeface="Lucida Sans"/>
              </a:rPr>
              <a:t>Button</a:t>
            </a:r>
            <a:r>
              <a:rPr sz="1200" spc="-70" dirty="0">
                <a:solidFill>
                  <a:srgbClr val="403E41"/>
                </a:solidFill>
                <a:latin typeface="Lucida Sans"/>
                <a:cs typeface="Lucida Sans"/>
              </a:rPr>
              <a:t> </a:t>
            </a:r>
            <a:r>
              <a:rPr sz="1200" spc="-25" dirty="0">
                <a:solidFill>
                  <a:srgbClr val="403E41"/>
                </a:solidFill>
                <a:latin typeface="Lucida Sans"/>
                <a:cs typeface="Lucida Sans"/>
              </a:rPr>
              <a:t>From</a:t>
            </a:r>
            <a:r>
              <a:rPr sz="1200" spc="-75" dirty="0">
                <a:solidFill>
                  <a:srgbClr val="403E41"/>
                </a:solidFill>
                <a:latin typeface="Lucida Sans"/>
                <a:cs typeface="Lucida Sans"/>
              </a:rPr>
              <a:t> </a:t>
            </a:r>
            <a:r>
              <a:rPr sz="1200" spc="-15" dirty="0">
                <a:solidFill>
                  <a:srgbClr val="403E41"/>
                </a:solidFill>
                <a:latin typeface="Lucida Sans"/>
                <a:cs typeface="Lucida Sans"/>
              </a:rPr>
              <a:t>the</a:t>
            </a:r>
            <a:r>
              <a:rPr sz="1200" spc="-70" dirty="0">
                <a:solidFill>
                  <a:srgbClr val="403E41"/>
                </a:solidFill>
                <a:latin typeface="Lucida Sans"/>
                <a:cs typeface="Lucida Sans"/>
              </a:rPr>
              <a:t> </a:t>
            </a:r>
            <a:r>
              <a:rPr sz="1200" spc="-20" dirty="0">
                <a:solidFill>
                  <a:srgbClr val="403E41"/>
                </a:solidFill>
                <a:latin typeface="Lucida Sans"/>
                <a:cs typeface="Lucida Sans"/>
              </a:rPr>
              <a:t>Previous</a:t>
            </a:r>
            <a:r>
              <a:rPr sz="1200" spc="-65" dirty="0">
                <a:solidFill>
                  <a:srgbClr val="403E41"/>
                </a:solidFill>
                <a:latin typeface="Lucida Sans"/>
                <a:cs typeface="Lucida Sans"/>
              </a:rPr>
              <a:t> </a:t>
            </a:r>
            <a:r>
              <a:rPr sz="1200" spc="-30" dirty="0">
                <a:solidFill>
                  <a:srgbClr val="403E41"/>
                </a:solidFill>
                <a:latin typeface="Lucida Sans"/>
                <a:cs typeface="Lucida Sans"/>
              </a:rPr>
              <a:t>Image</a:t>
            </a:r>
            <a:r>
              <a:rPr sz="1200" spc="-70" dirty="0">
                <a:solidFill>
                  <a:srgbClr val="403E41"/>
                </a:solidFill>
                <a:latin typeface="Lucida Sans"/>
                <a:cs typeface="Lucida Sans"/>
              </a:rPr>
              <a:t> </a:t>
            </a:r>
            <a:r>
              <a:rPr sz="1200" spc="-15" dirty="0">
                <a:solidFill>
                  <a:srgbClr val="403E41"/>
                </a:solidFill>
                <a:latin typeface="Lucida Sans"/>
                <a:cs typeface="Lucida Sans"/>
              </a:rPr>
              <a:t>and</a:t>
            </a:r>
            <a:r>
              <a:rPr sz="1200" spc="-70" dirty="0">
                <a:solidFill>
                  <a:srgbClr val="403E41"/>
                </a:solidFill>
                <a:latin typeface="Lucida Sans"/>
                <a:cs typeface="Lucida Sans"/>
              </a:rPr>
              <a:t> </a:t>
            </a:r>
            <a:r>
              <a:rPr sz="1200" spc="-20" dirty="0">
                <a:solidFill>
                  <a:srgbClr val="403E41"/>
                </a:solidFill>
                <a:latin typeface="Lucida Sans"/>
                <a:cs typeface="Lucida Sans"/>
              </a:rPr>
              <a:t>Make</a:t>
            </a:r>
            <a:r>
              <a:rPr sz="1200" spc="-70" dirty="0">
                <a:solidFill>
                  <a:srgbClr val="403E41"/>
                </a:solidFill>
                <a:latin typeface="Lucida Sans"/>
                <a:cs typeface="Lucida Sans"/>
              </a:rPr>
              <a:t> </a:t>
            </a:r>
            <a:r>
              <a:rPr sz="1200" spc="-15" dirty="0">
                <a:solidFill>
                  <a:srgbClr val="403E41"/>
                </a:solidFill>
                <a:latin typeface="Lucida Sans"/>
                <a:cs typeface="Lucida Sans"/>
              </a:rPr>
              <a:t>Sure</a:t>
            </a:r>
            <a:r>
              <a:rPr sz="1200" spc="-70" dirty="0">
                <a:solidFill>
                  <a:srgbClr val="403E41"/>
                </a:solidFill>
                <a:latin typeface="Lucida Sans"/>
                <a:cs typeface="Lucida Sans"/>
              </a:rPr>
              <a:t> </a:t>
            </a:r>
            <a:r>
              <a:rPr sz="1200" spc="-60" dirty="0">
                <a:solidFill>
                  <a:srgbClr val="403E41"/>
                </a:solidFill>
                <a:latin typeface="Lucida Sans"/>
                <a:cs typeface="Lucida Sans"/>
              </a:rPr>
              <a:t>You</a:t>
            </a:r>
            <a:r>
              <a:rPr sz="1200" spc="-70" dirty="0">
                <a:solidFill>
                  <a:srgbClr val="403E41"/>
                </a:solidFill>
                <a:latin typeface="Lucida Sans"/>
                <a:cs typeface="Lucida Sans"/>
              </a:rPr>
              <a:t> </a:t>
            </a:r>
            <a:r>
              <a:rPr sz="1200" spc="-40" dirty="0">
                <a:solidFill>
                  <a:srgbClr val="403E41"/>
                </a:solidFill>
                <a:latin typeface="Lucida Sans"/>
                <a:cs typeface="Lucida Sans"/>
              </a:rPr>
              <a:t>Are</a:t>
            </a:r>
            <a:r>
              <a:rPr sz="1200" spc="-70" dirty="0">
                <a:solidFill>
                  <a:srgbClr val="403E41"/>
                </a:solidFill>
                <a:latin typeface="Lucida Sans"/>
                <a:cs typeface="Lucida Sans"/>
              </a:rPr>
              <a:t> </a:t>
            </a:r>
            <a:r>
              <a:rPr sz="1200" spc="-35" dirty="0">
                <a:solidFill>
                  <a:srgbClr val="403E41"/>
                </a:solidFill>
                <a:latin typeface="Lucida Sans"/>
                <a:cs typeface="Lucida Sans"/>
              </a:rPr>
              <a:t>Selecting</a:t>
            </a:r>
            <a:r>
              <a:rPr sz="1200" spc="-50" dirty="0">
                <a:solidFill>
                  <a:srgbClr val="403E41"/>
                </a:solidFill>
                <a:latin typeface="Lucida Sans"/>
                <a:cs typeface="Lucida Sans"/>
              </a:rPr>
              <a:t> </a:t>
            </a:r>
            <a:r>
              <a:rPr sz="1200" spc="-15" dirty="0">
                <a:solidFill>
                  <a:srgbClr val="403E41"/>
                </a:solidFill>
                <a:latin typeface="Lucida Sans"/>
                <a:cs typeface="Lucida Sans"/>
              </a:rPr>
              <a:t>the</a:t>
            </a:r>
            <a:r>
              <a:rPr sz="1200" spc="-70" dirty="0">
                <a:solidFill>
                  <a:srgbClr val="403E41"/>
                </a:solidFill>
                <a:latin typeface="Lucida Sans"/>
                <a:cs typeface="Lucida Sans"/>
              </a:rPr>
              <a:t> </a:t>
            </a:r>
            <a:r>
              <a:rPr sz="1200" spc="-10" dirty="0">
                <a:solidFill>
                  <a:srgbClr val="403E41"/>
                </a:solidFill>
                <a:latin typeface="Lucida Sans"/>
                <a:cs typeface="Lucida Sans"/>
              </a:rPr>
              <a:t>Preferred</a:t>
            </a:r>
            <a:r>
              <a:rPr sz="1200" spc="-70" dirty="0">
                <a:solidFill>
                  <a:srgbClr val="403E41"/>
                </a:solidFill>
                <a:latin typeface="Lucida Sans"/>
                <a:cs typeface="Lucida Sans"/>
              </a:rPr>
              <a:t> </a:t>
            </a:r>
            <a:r>
              <a:rPr sz="1200" spc="-40" dirty="0">
                <a:solidFill>
                  <a:srgbClr val="403E41"/>
                </a:solidFill>
                <a:latin typeface="Lucida Sans"/>
                <a:cs typeface="Lucida Sans"/>
              </a:rPr>
              <a:t>Division.</a:t>
            </a:r>
            <a:r>
              <a:rPr sz="1200" spc="-65" dirty="0">
                <a:solidFill>
                  <a:srgbClr val="403E41"/>
                </a:solidFill>
                <a:latin typeface="Lucida Sans"/>
                <a:cs typeface="Lucida Sans"/>
              </a:rPr>
              <a:t> </a:t>
            </a:r>
            <a:r>
              <a:rPr sz="1200" spc="-55" dirty="0">
                <a:solidFill>
                  <a:srgbClr val="403E41"/>
                </a:solidFill>
                <a:latin typeface="Lucida Sans"/>
                <a:cs typeface="Lucida Sans"/>
              </a:rPr>
              <a:t>You</a:t>
            </a:r>
            <a:r>
              <a:rPr sz="1200" spc="-70" dirty="0">
                <a:solidFill>
                  <a:srgbClr val="403E41"/>
                </a:solidFill>
                <a:latin typeface="Lucida Sans"/>
                <a:cs typeface="Lucida Sans"/>
              </a:rPr>
              <a:t> </a:t>
            </a:r>
            <a:r>
              <a:rPr sz="1200" spc="-5" dirty="0">
                <a:solidFill>
                  <a:srgbClr val="403E41"/>
                </a:solidFill>
                <a:latin typeface="Lucida Sans"/>
                <a:cs typeface="Lucida Sans"/>
              </a:rPr>
              <a:t>Need</a:t>
            </a:r>
            <a:r>
              <a:rPr sz="1200" spc="-65" dirty="0">
                <a:solidFill>
                  <a:srgbClr val="403E41"/>
                </a:solidFill>
                <a:latin typeface="Lucida Sans"/>
                <a:cs typeface="Lucida Sans"/>
              </a:rPr>
              <a:t> </a:t>
            </a:r>
            <a:r>
              <a:rPr sz="1200" spc="-100" dirty="0">
                <a:solidFill>
                  <a:srgbClr val="403E41"/>
                </a:solidFill>
                <a:latin typeface="Lucida Sans"/>
                <a:cs typeface="Lucida Sans"/>
              </a:rPr>
              <a:t>To</a:t>
            </a:r>
            <a:r>
              <a:rPr sz="1200" spc="-70" dirty="0">
                <a:solidFill>
                  <a:srgbClr val="403E41"/>
                </a:solidFill>
                <a:latin typeface="Lucida Sans"/>
                <a:cs typeface="Lucida Sans"/>
              </a:rPr>
              <a:t> </a:t>
            </a:r>
            <a:r>
              <a:rPr sz="1200" spc="-35" dirty="0">
                <a:solidFill>
                  <a:srgbClr val="403E41"/>
                </a:solidFill>
                <a:latin typeface="Lucida Sans"/>
                <a:cs typeface="Lucida Sans"/>
              </a:rPr>
              <a:t>Register</a:t>
            </a:r>
            <a:r>
              <a:rPr sz="1200" spc="-70" dirty="0">
                <a:solidFill>
                  <a:srgbClr val="403E41"/>
                </a:solidFill>
                <a:latin typeface="Lucida Sans"/>
                <a:cs typeface="Lucida Sans"/>
              </a:rPr>
              <a:t> </a:t>
            </a:r>
            <a:r>
              <a:rPr sz="1200" spc="-5" dirty="0">
                <a:solidFill>
                  <a:srgbClr val="403E41"/>
                </a:solidFill>
                <a:latin typeface="Lucida Sans"/>
                <a:cs typeface="Lucida Sans"/>
              </a:rPr>
              <a:t>One</a:t>
            </a:r>
            <a:r>
              <a:rPr sz="1200" spc="-70" dirty="0">
                <a:solidFill>
                  <a:srgbClr val="403E41"/>
                </a:solidFill>
                <a:latin typeface="Lucida Sans"/>
                <a:cs typeface="Lucida Sans"/>
              </a:rPr>
              <a:t> </a:t>
            </a:r>
            <a:r>
              <a:rPr sz="1200" spc="-50" dirty="0">
                <a:solidFill>
                  <a:srgbClr val="403E41"/>
                </a:solidFill>
                <a:latin typeface="Lucida Sans"/>
                <a:cs typeface="Lucida Sans"/>
              </a:rPr>
              <a:t>Team</a:t>
            </a:r>
            <a:r>
              <a:rPr sz="1200" spc="-75" dirty="0">
                <a:solidFill>
                  <a:srgbClr val="403E41"/>
                </a:solidFill>
                <a:latin typeface="Lucida Sans"/>
                <a:cs typeface="Lucida Sans"/>
              </a:rPr>
              <a:t> </a:t>
            </a:r>
            <a:r>
              <a:rPr sz="1200" spc="-55" dirty="0">
                <a:solidFill>
                  <a:srgbClr val="403E41"/>
                </a:solidFill>
                <a:latin typeface="Lucida Sans"/>
                <a:cs typeface="Lucida Sans"/>
              </a:rPr>
              <a:t>At</a:t>
            </a:r>
            <a:r>
              <a:rPr sz="1200" spc="-70" dirty="0">
                <a:solidFill>
                  <a:srgbClr val="403E41"/>
                </a:solidFill>
                <a:latin typeface="Lucida Sans"/>
                <a:cs typeface="Lucida Sans"/>
              </a:rPr>
              <a:t> </a:t>
            </a:r>
            <a:r>
              <a:rPr sz="1200" spc="-75" dirty="0">
                <a:solidFill>
                  <a:srgbClr val="403E41"/>
                </a:solidFill>
                <a:latin typeface="Lucida Sans"/>
                <a:cs typeface="Lucida Sans"/>
              </a:rPr>
              <a:t>A</a:t>
            </a:r>
            <a:r>
              <a:rPr sz="1200" spc="-65" dirty="0">
                <a:solidFill>
                  <a:srgbClr val="403E41"/>
                </a:solidFill>
                <a:latin typeface="Lucida Sans"/>
                <a:cs typeface="Lucida Sans"/>
              </a:rPr>
              <a:t> </a:t>
            </a:r>
            <a:r>
              <a:rPr sz="1200" spc="-45" dirty="0">
                <a:solidFill>
                  <a:srgbClr val="403E41"/>
                </a:solidFill>
                <a:latin typeface="Lucida Sans"/>
                <a:cs typeface="Lucida Sans"/>
              </a:rPr>
              <a:t>Time</a:t>
            </a:r>
            <a:r>
              <a:rPr sz="1200" spc="-70" dirty="0">
                <a:solidFill>
                  <a:srgbClr val="403E41"/>
                </a:solidFill>
                <a:latin typeface="Lucida Sans"/>
                <a:cs typeface="Lucida Sans"/>
              </a:rPr>
              <a:t> </a:t>
            </a:r>
            <a:r>
              <a:rPr sz="1200" spc="-15" dirty="0">
                <a:solidFill>
                  <a:srgbClr val="403E41"/>
                </a:solidFill>
                <a:latin typeface="Lucida Sans"/>
                <a:cs typeface="Lucida Sans"/>
              </a:rPr>
              <a:t>then</a:t>
            </a:r>
            <a:r>
              <a:rPr sz="1200" spc="-70" dirty="0">
                <a:solidFill>
                  <a:srgbClr val="403E41"/>
                </a:solidFill>
                <a:latin typeface="Lucida Sans"/>
                <a:cs typeface="Lucida Sans"/>
              </a:rPr>
              <a:t> </a:t>
            </a:r>
            <a:r>
              <a:rPr sz="1200" spc="-20" dirty="0">
                <a:solidFill>
                  <a:srgbClr val="403E41"/>
                </a:solidFill>
                <a:latin typeface="Lucida Sans"/>
                <a:cs typeface="Lucida Sans"/>
              </a:rPr>
              <a:t>return</a:t>
            </a:r>
            <a:r>
              <a:rPr sz="1200" spc="-70" dirty="0">
                <a:solidFill>
                  <a:srgbClr val="403E41"/>
                </a:solidFill>
                <a:latin typeface="Lucida Sans"/>
                <a:cs typeface="Lucida Sans"/>
              </a:rPr>
              <a:t> </a:t>
            </a:r>
            <a:r>
              <a:rPr sz="1200" spc="-25" dirty="0">
                <a:solidFill>
                  <a:srgbClr val="403E41"/>
                </a:solidFill>
                <a:latin typeface="Lucida Sans"/>
                <a:cs typeface="Lucida Sans"/>
              </a:rPr>
              <a:t>to</a:t>
            </a:r>
            <a:r>
              <a:rPr sz="1200" spc="-70" dirty="0">
                <a:solidFill>
                  <a:srgbClr val="403E41"/>
                </a:solidFill>
                <a:latin typeface="Lucida Sans"/>
                <a:cs typeface="Lucida Sans"/>
              </a:rPr>
              <a:t> </a:t>
            </a:r>
            <a:r>
              <a:rPr sz="1200" spc="-35" dirty="0">
                <a:solidFill>
                  <a:srgbClr val="403E41"/>
                </a:solidFill>
                <a:latin typeface="Lucida Sans"/>
                <a:cs typeface="Lucida Sans"/>
              </a:rPr>
              <a:t>this</a:t>
            </a:r>
            <a:r>
              <a:rPr sz="1200" spc="-65" dirty="0">
                <a:solidFill>
                  <a:srgbClr val="403E41"/>
                </a:solidFill>
                <a:latin typeface="Lucida Sans"/>
                <a:cs typeface="Lucida Sans"/>
              </a:rPr>
              <a:t> </a:t>
            </a:r>
            <a:r>
              <a:rPr sz="1200" spc="-25" dirty="0">
                <a:solidFill>
                  <a:srgbClr val="403E41"/>
                </a:solidFill>
                <a:latin typeface="Lucida Sans"/>
                <a:cs typeface="Lucida Sans"/>
              </a:rPr>
              <a:t>screen</a:t>
            </a:r>
            <a:r>
              <a:rPr sz="1200" spc="-10" dirty="0">
                <a:solidFill>
                  <a:srgbClr val="403E41"/>
                </a:solidFill>
                <a:latin typeface="Lucida Sans"/>
                <a:cs typeface="Lucida Sans"/>
              </a:rPr>
              <a:t> </a:t>
            </a:r>
            <a:r>
              <a:rPr sz="1200" spc="-15" dirty="0">
                <a:solidFill>
                  <a:srgbClr val="403E41"/>
                </a:solidFill>
                <a:latin typeface="Lucida Sans"/>
                <a:cs typeface="Lucida Sans"/>
              </a:rPr>
              <a:t>and</a:t>
            </a:r>
            <a:r>
              <a:rPr sz="1200" spc="-65" dirty="0">
                <a:solidFill>
                  <a:srgbClr val="403E41"/>
                </a:solidFill>
                <a:latin typeface="Lucida Sans"/>
                <a:cs typeface="Lucida Sans"/>
              </a:rPr>
              <a:t> </a:t>
            </a:r>
            <a:r>
              <a:rPr sz="1200" spc="-35" dirty="0">
                <a:solidFill>
                  <a:srgbClr val="403E41"/>
                </a:solidFill>
                <a:latin typeface="Lucida Sans"/>
                <a:cs typeface="Lucida Sans"/>
              </a:rPr>
              <a:t>register</a:t>
            </a:r>
            <a:r>
              <a:rPr sz="1200" spc="-75" dirty="0">
                <a:solidFill>
                  <a:srgbClr val="403E41"/>
                </a:solidFill>
                <a:latin typeface="Lucida Sans"/>
                <a:cs typeface="Lucida Sans"/>
              </a:rPr>
              <a:t> </a:t>
            </a:r>
            <a:r>
              <a:rPr sz="1200" spc="-15" dirty="0">
                <a:solidFill>
                  <a:srgbClr val="403E41"/>
                </a:solidFill>
                <a:latin typeface="Lucida Sans"/>
                <a:cs typeface="Lucida Sans"/>
              </a:rPr>
              <a:t>the</a:t>
            </a:r>
            <a:r>
              <a:rPr sz="1200" spc="-70" dirty="0">
                <a:solidFill>
                  <a:srgbClr val="403E41"/>
                </a:solidFill>
                <a:latin typeface="Lucida Sans"/>
                <a:cs typeface="Lucida Sans"/>
              </a:rPr>
              <a:t> </a:t>
            </a:r>
            <a:r>
              <a:rPr sz="1200" spc="-50" dirty="0">
                <a:solidFill>
                  <a:srgbClr val="403E41"/>
                </a:solidFill>
                <a:latin typeface="Lucida Sans"/>
                <a:cs typeface="Lucida Sans"/>
              </a:rPr>
              <a:t>next</a:t>
            </a:r>
            <a:r>
              <a:rPr sz="1200" spc="-70" dirty="0">
                <a:solidFill>
                  <a:srgbClr val="403E41"/>
                </a:solidFill>
                <a:latin typeface="Lucida Sans"/>
                <a:cs typeface="Lucida Sans"/>
              </a:rPr>
              <a:t> </a:t>
            </a:r>
            <a:r>
              <a:rPr sz="1200" spc="-20" dirty="0">
                <a:solidFill>
                  <a:srgbClr val="403E41"/>
                </a:solidFill>
                <a:latin typeface="Lucida Sans"/>
                <a:cs typeface="Lucida Sans"/>
              </a:rPr>
              <a:t>team.</a:t>
            </a:r>
            <a:endParaRPr sz="1200" dirty="0">
              <a:latin typeface="Lucida Sans"/>
              <a:cs typeface="Lucida Sans"/>
            </a:endParaRPr>
          </a:p>
        </p:txBody>
      </p:sp>
      <p:sp>
        <p:nvSpPr>
          <p:cNvPr id="6" name="object 6"/>
          <p:cNvSpPr txBox="1"/>
          <p:nvPr/>
        </p:nvSpPr>
        <p:spPr>
          <a:xfrm>
            <a:off x="3862070" y="5284094"/>
            <a:ext cx="5005070" cy="635000"/>
          </a:xfrm>
          <a:prstGeom prst="rect">
            <a:avLst/>
          </a:prstGeom>
        </p:spPr>
        <p:txBody>
          <a:bodyPr vert="horz" wrap="square" lIns="0" tIns="12700" rIns="0" bIns="0" rtlCol="0">
            <a:spAutoFit/>
          </a:bodyPr>
          <a:lstStyle/>
          <a:p>
            <a:pPr marL="12700" marR="5080">
              <a:spcBef>
                <a:spcPts val="100"/>
              </a:spcBef>
            </a:pPr>
            <a:r>
              <a:rPr sz="2000" spc="-140" dirty="0">
                <a:solidFill>
                  <a:srgbClr val="122E6E"/>
                </a:solidFill>
                <a:latin typeface="Arial Black"/>
                <a:cs typeface="Arial Black"/>
              </a:rPr>
              <a:t>Register</a:t>
            </a:r>
            <a:r>
              <a:rPr sz="2000" spc="-120" dirty="0">
                <a:solidFill>
                  <a:srgbClr val="122E6E"/>
                </a:solidFill>
                <a:latin typeface="Arial Black"/>
                <a:cs typeface="Arial Black"/>
              </a:rPr>
              <a:t> </a:t>
            </a:r>
            <a:r>
              <a:rPr sz="2000" spc="-35" dirty="0">
                <a:solidFill>
                  <a:srgbClr val="122E6E"/>
                </a:solidFill>
                <a:latin typeface="Arial Black"/>
                <a:cs typeface="Arial Black"/>
              </a:rPr>
              <a:t>for</a:t>
            </a:r>
            <a:r>
              <a:rPr sz="2000" spc="-120" dirty="0">
                <a:solidFill>
                  <a:srgbClr val="122E6E"/>
                </a:solidFill>
                <a:latin typeface="Arial Black"/>
                <a:cs typeface="Arial Black"/>
              </a:rPr>
              <a:t> </a:t>
            </a:r>
            <a:r>
              <a:rPr sz="2000" spc="-85" dirty="0">
                <a:solidFill>
                  <a:srgbClr val="122E6E"/>
                </a:solidFill>
                <a:latin typeface="Arial Black"/>
                <a:cs typeface="Arial Black"/>
              </a:rPr>
              <a:t>the</a:t>
            </a:r>
            <a:r>
              <a:rPr sz="2000" spc="-114" dirty="0">
                <a:solidFill>
                  <a:srgbClr val="122E6E"/>
                </a:solidFill>
                <a:latin typeface="Arial Black"/>
                <a:cs typeface="Arial Black"/>
              </a:rPr>
              <a:t> </a:t>
            </a:r>
            <a:r>
              <a:rPr sz="2000" spc="-90" dirty="0">
                <a:solidFill>
                  <a:srgbClr val="122E6E"/>
                </a:solidFill>
                <a:latin typeface="Arial Black"/>
                <a:cs typeface="Arial Black"/>
              </a:rPr>
              <a:t>roster</a:t>
            </a:r>
            <a:r>
              <a:rPr sz="2000" spc="-120" dirty="0">
                <a:solidFill>
                  <a:srgbClr val="122E6E"/>
                </a:solidFill>
                <a:latin typeface="Arial Black"/>
                <a:cs typeface="Arial Black"/>
              </a:rPr>
              <a:t> </a:t>
            </a:r>
            <a:r>
              <a:rPr sz="2000" spc="-90" dirty="0">
                <a:solidFill>
                  <a:srgbClr val="122E6E"/>
                </a:solidFill>
                <a:latin typeface="Arial Black"/>
                <a:cs typeface="Arial Black"/>
              </a:rPr>
              <a:t>and</a:t>
            </a:r>
            <a:r>
              <a:rPr sz="2000" spc="-125" dirty="0">
                <a:solidFill>
                  <a:srgbClr val="122E6E"/>
                </a:solidFill>
                <a:latin typeface="Arial Black"/>
                <a:cs typeface="Arial Black"/>
              </a:rPr>
              <a:t> </a:t>
            </a:r>
            <a:r>
              <a:rPr sz="2000" spc="-90" dirty="0">
                <a:solidFill>
                  <a:srgbClr val="122E6E"/>
                </a:solidFill>
                <a:latin typeface="Arial Black"/>
                <a:cs typeface="Arial Black"/>
              </a:rPr>
              <a:t>player</a:t>
            </a:r>
            <a:r>
              <a:rPr sz="2000" spc="-120" dirty="0">
                <a:solidFill>
                  <a:srgbClr val="122E6E"/>
                </a:solidFill>
                <a:latin typeface="Arial Black"/>
                <a:cs typeface="Arial Black"/>
              </a:rPr>
              <a:t> </a:t>
            </a:r>
            <a:r>
              <a:rPr sz="2000" spc="-110" dirty="0">
                <a:solidFill>
                  <a:srgbClr val="122E6E"/>
                </a:solidFill>
                <a:latin typeface="Arial Black"/>
                <a:cs typeface="Arial Black"/>
              </a:rPr>
              <a:t>cards </a:t>
            </a:r>
            <a:r>
              <a:rPr sz="2000" spc="-10" dirty="0">
                <a:solidFill>
                  <a:srgbClr val="122E6E"/>
                </a:solidFill>
                <a:latin typeface="Arial Black"/>
                <a:cs typeface="Arial Black"/>
              </a:rPr>
              <a:t>event</a:t>
            </a:r>
            <a:endParaRPr sz="2000" dirty="0">
              <a:latin typeface="Arial Black"/>
              <a:cs typeface="Arial Black"/>
            </a:endParaRPr>
          </a:p>
        </p:txBody>
      </p:sp>
      <p:pic>
        <p:nvPicPr>
          <p:cNvPr id="7" name="object 7"/>
          <p:cNvPicPr/>
          <p:nvPr/>
        </p:nvPicPr>
        <p:blipFill>
          <a:blip r:embed="rId3" cstate="print"/>
          <a:stretch>
            <a:fillRect/>
          </a:stretch>
        </p:blipFill>
        <p:spPr>
          <a:xfrm>
            <a:off x="2430146" y="1300888"/>
            <a:ext cx="6866254" cy="3684494"/>
          </a:xfrm>
          <a:prstGeom prst="rect">
            <a:avLst/>
          </a:prstGeom>
        </p:spPr>
      </p:pic>
      <p:pic>
        <p:nvPicPr>
          <p:cNvPr id="8" name="object 8"/>
          <p:cNvPicPr/>
          <p:nvPr/>
        </p:nvPicPr>
        <p:blipFill>
          <a:blip r:embed="rId4" cstate="print"/>
          <a:stretch>
            <a:fillRect/>
          </a:stretch>
        </p:blipFill>
        <p:spPr>
          <a:xfrm>
            <a:off x="2357120" y="7052788"/>
            <a:ext cx="6939280" cy="2533447"/>
          </a:xfrm>
          <a:prstGeom prst="rect">
            <a:avLst/>
          </a:prstGeom>
        </p:spPr>
      </p:pic>
      <p:sp>
        <p:nvSpPr>
          <p:cNvPr id="9" name="object 9"/>
          <p:cNvSpPr txBox="1"/>
          <p:nvPr/>
        </p:nvSpPr>
        <p:spPr>
          <a:xfrm>
            <a:off x="1536065" y="549810"/>
            <a:ext cx="1241425" cy="351378"/>
          </a:xfrm>
          <a:prstGeom prst="rect">
            <a:avLst/>
          </a:prstGeom>
          <a:solidFill>
            <a:srgbClr val="57B152"/>
          </a:solidFill>
          <a:ln w="12700">
            <a:solidFill>
              <a:srgbClr val="3E813A"/>
            </a:solidFill>
          </a:ln>
        </p:spPr>
        <p:txBody>
          <a:bodyPr vert="horz" wrap="square" lIns="0" tIns="134620" rIns="0" bIns="0" rtlCol="0">
            <a:spAutoFit/>
          </a:bodyPr>
          <a:lstStyle/>
          <a:p>
            <a:pPr marL="344170">
              <a:spcBef>
                <a:spcPts val="1060"/>
              </a:spcBef>
            </a:pPr>
            <a:r>
              <a:rPr sz="1400" dirty="0">
                <a:solidFill>
                  <a:srgbClr val="FFFFFF"/>
                </a:solidFill>
                <a:latin typeface="Trebuchet MS"/>
                <a:cs typeface="Trebuchet MS"/>
              </a:rPr>
              <a:t>TASK</a:t>
            </a:r>
            <a:r>
              <a:rPr sz="1400" spc="-15" dirty="0">
                <a:solidFill>
                  <a:srgbClr val="FFFFFF"/>
                </a:solidFill>
                <a:latin typeface="Trebuchet MS"/>
                <a:cs typeface="Trebuchet MS"/>
              </a:rPr>
              <a:t> </a:t>
            </a:r>
            <a:r>
              <a:rPr sz="1400" spc="15" dirty="0">
                <a:solidFill>
                  <a:srgbClr val="FFFFFF"/>
                </a:solidFill>
                <a:latin typeface="Trebuchet MS"/>
                <a:cs typeface="Trebuchet MS"/>
              </a:rPr>
              <a:t>3</a:t>
            </a:r>
            <a:endParaRPr sz="1400">
              <a:latin typeface="Trebuchet MS"/>
              <a:cs typeface="Trebuchet MS"/>
            </a:endParaRPr>
          </a:p>
        </p:txBody>
      </p:sp>
      <p:sp>
        <p:nvSpPr>
          <p:cNvPr id="10" name="object 10"/>
          <p:cNvSpPr txBox="1"/>
          <p:nvPr/>
        </p:nvSpPr>
        <p:spPr>
          <a:xfrm>
            <a:off x="4124191" y="608300"/>
            <a:ext cx="3474085" cy="580390"/>
          </a:xfrm>
          <a:prstGeom prst="rect">
            <a:avLst/>
          </a:prstGeom>
        </p:spPr>
        <p:txBody>
          <a:bodyPr vert="horz" wrap="square" lIns="0" tIns="6350" rIns="0" bIns="0" rtlCol="0">
            <a:spAutoFit/>
          </a:bodyPr>
          <a:lstStyle/>
          <a:p>
            <a:pPr marL="12700" marR="5080">
              <a:lnSpc>
                <a:spcPct val="102200"/>
              </a:lnSpc>
              <a:spcBef>
                <a:spcPts val="50"/>
              </a:spcBef>
            </a:pPr>
            <a:r>
              <a:rPr spc="-150" dirty="0">
                <a:solidFill>
                  <a:srgbClr val="122E6E"/>
                </a:solidFill>
                <a:latin typeface="Arial Black"/>
                <a:cs typeface="Arial Black"/>
              </a:rPr>
              <a:t>Locate</a:t>
            </a:r>
            <a:r>
              <a:rPr spc="-105" dirty="0">
                <a:solidFill>
                  <a:srgbClr val="122E6E"/>
                </a:solidFill>
                <a:latin typeface="Arial Black"/>
                <a:cs typeface="Arial Black"/>
              </a:rPr>
              <a:t> </a:t>
            </a:r>
            <a:r>
              <a:rPr spc="-65" dirty="0">
                <a:solidFill>
                  <a:srgbClr val="122E6E"/>
                </a:solidFill>
                <a:latin typeface="Arial Black"/>
                <a:cs typeface="Arial Black"/>
              </a:rPr>
              <a:t>the</a:t>
            </a:r>
            <a:r>
              <a:rPr spc="-105" dirty="0">
                <a:solidFill>
                  <a:srgbClr val="122E6E"/>
                </a:solidFill>
                <a:latin typeface="Arial Black"/>
                <a:cs typeface="Arial Black"/>
              </a:rPr>
              <a:t> </a:t>
            </a:r>
            <a:r>
              <a:rPr spc="-220" dirty="0">
                <a:solidFill>
                  <a:srgbClr val="122E6E"/>
                </a:solidFill>
                <a:latin typeface="Arial Black"/>
                <a:cs typeface="Arial Black"/>
              </a:rPr>
              <a:t>ENYYSA/LIJSL</a:t>
            </a:r>
            <a:r>
              <a:rPr spc="-110" dirty="0">
                <a:solidFill>
                  <a:srgbClr val="122E6E"/>
                </a:solidFill>
                <a:latin typeface="Arial Black"/>
                <a:cs typeface="Arial Black"/>
              </a:rPr>
              <a:t> </a:t>
            </a:r>
            <a:r>
              <a:rPr spc="-75" dirty="0">
                <a:solidFill>
                  <a:srgbClr val="122E6E"/>
                </a:solidFill>
                <a:latin typeface="Arial Black"/>
                <a:cs typeface="Arial Black"/>
              </a:rPr>
              <a:t>22/23 </a:t>
            </a:r>
            <a:r>
              <a:rPr spc="-90" dirty="0">
                <a:solidFill>
                  <a:srgbClr val="122E6E"/>
                </a:solidFill>
                <a:latin typeface="Arial Black"/>
                <a:cs typeface="Arial Black"/>
              </a:rPr>
              <a:t>official</a:t>
            </a:r>
            <a:r>
              <a:rPr spc="-114" dirty="0">
                <a:solidFill>
                  <a:srgbClr val="122E6E"/>
                </a:solidFill>
                <a:latin typeface="Arial Black"/>
                <a:cs typeface="Arial Black"/>
              </a:rPr>
              <a:t> </a:t>
            </a:r>
            <a:r>
              <a:rPr spc="-105" dirty="0">
                <a:solidFill>
                  <a:srgbClr val="122E6E"/>
                </a:solidFill>
                <a:latin typeface="Arial Black"/>
                <a:cs typeface="Arial Black"/>
              </a:rPr>
              <a:t>rosters </a:t>
            </a:r>
            <a:r>
              <a:rPr spc="-260" dirty="0">
                <a:solidFill>
                  <a:srgbClr val="122E6E"/>
                </a:solidFill>
                <a:latin typeface="Arial Black"/>
                <a:cs typeface="Arial Black"/>
              </a:rPr>
              <a:t>&amp;</a:t>
            </a:r>
            <a:r>
              <a:rPr spc="-110" dirty="0">
                <a:solidFill>
                  <a:srgbClr val="122E6E"/>
                </a:solidFill>
                <a:latin typeface="Arial Black"/>
                <a:cs typeface="Arial Black"/>
              </a:rPr>
              <a:t> </a:t>
            </a:r>
            <a:r>
              <a:rPr spc="-150" dirty="0">
                <a:solidFill>
                  <a:srgbClr val="122E6E"/>
                </a:solidFill>
                <a:latin typeface="Arial Black"/>
                <a:cs typeface="Arial Black"/>
              </a:rPr>
              <a:t>cards</a:t>
            </a:r>
            <a:r>
              <a:rPr spc="-110" dirty="0">
                <a:solidFill>
                  <a:srgbClr val="122E6E"/>
                </a:solidFill>
                <a:latin typeface="Arial Black"/>
                <a:cs typeface="Arial Black"/>
              </a:rPr>
              <a:t> </a:t>
            </a:r>
            <a:r>
              <a:rPr spc="-20" dirty="0">
                <a:solidFill>
                  <a:srgbClr val="122E6E"/>
                </a:solidFill>
                <a:latin typeface="Arial Black"/>
                <a:cs typeface="Arial Black"/>
              </a:rPr>
              <a:t>event</a:t>
            </a:r>
            <a:endParaRPr dirty="0">
              <a:latin typeface="Arial Black"/>
              <a:cs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17038" y="2005076"/>
            <a:ext cx="6560184" cy="574040"/>
          </a:xfrm>
          <a:prstGeom prst="rect">
            <a:avLst/>
          </a:prstGeom>
        </p:spPr>
        <p:txBody>
          <a:bodyPr vert="horz" wrap="square" lIns="0" tIns="12700" rIns="0" bIns="0" rtlCol="0">
            <a:spAutoFit/>
          </a:bodyPr>
          <a:lstStyle/>
          <a:p>
            <a:pPr marL="12700" marR="5080">
              <a:spcBef>
                <a:spcPts val="100"/>
              </a:spcBef>
            </a:pPr>
            <a:r>
              <a:rPr sz="1200" u="sng" spc="-95" dirty="0">
                <a:solidFill>
                  <a:srgbClr val="403E41"/>
                </a:solidFill>
                <a:uFill>
                  <a:solidFill>
                    <a:srgbClr val="403E41"/>
                  </a:solidFill>
                </a:uFill>
                <a:latin typeface="Arial Black"/>
                <a:cs typeface="Arial Black"/>
              </a:rPr>
              <a:t>Step</a:t>
            </a:r>
            <a:r>
              <a:rPr sz="1200" u="sng" spc="-75" dirty="0">
                <a:solidFill>
                  <a:srgbClr val="403E41"/>
                </a:solidFill>
                <a:uFill>
                  <a:solidFill>
                    <a:srgbClr val="403E41"/>
                  </a:solidFill>
                </a:uFill>
                <a:latin typeface="Arial Black"/>
                <a:cs typeface="Arial Black"/>
              </a:rPr>
              <a:t> </a:t>
            </a:r>
            <a:r>
              <a:rPr sz="1200" u="sng" spc="-95" dirty="0">
                <a:solidFill>
                  <a:srgbClr val="403E41"/>
                </a:solidFill>
                <a:uFill>
                  <a:solidFill>
                    <a:srgbClr val="403E41"/>
                  </a:solidFill>
                </a:uFill>
                <a:latin typeface="Arial Black"/>
                <a:cs typeface="Arial Black"/>
              </a:rPr>
              <a:t>1:</a:t>
            </a:r>
            <a:r>
              <a:rPr sz="1200" spc="-80" dirty="0">
                <a:solidFill>
                  <a:srgbClr val="403E41"/>
                </a:solidFill>
                <a:latin typeface="Arial Black"/>
                <a:cs typeface="Arial Black"/>
              </a:rPr>
              <a:t> </a:t>
            </a:r>
            <a:r>
              <a:rPr sz="1200" spc="-30" dirty="0">
                <a:solidFill>
                  <a:srgbClr val="403E41"/>
                </a:solidFill>
                <a:latin typeface="Lucida Sans"/>
                <a:cs typeface="Lucida Sans"/>
              </a:rPr>
              <a:t>After</a:t>
            </a:r>
            <a:r>
              <a:rPr sz="1200" spc="-55" dirty="0">
                <a:solidFill>
                  <a:srgbClr val="403E41"/>
                </a:solidFill>
                <a:latin typeface="Lucida Sans"/>
                <a:cs typeface="Lucida Sans"/>
              </a:rPr>
              <a:t> </a:t>
            </a:r>
            <a:r>
              <a:rPr sz="1200" spc="-45" dirty="0">
                <a:solidFill>
                  <a:srgbClr val="403E41"/>
                </a:solidFill>
                <a:latin typeface="Lucida Sans"/>
                <a:cs typeface="Lucida Sans"/>
              </a:rPr>
              <a:t>Registering</a:t>
            </a:r>
            <a:r>
              <a:rPr sz="1200" spc="-50" dirty="0">
                <a:solidFill>
                  <a:srgbClr val="403E41"/>
                </a:solidFill>
                <a:latin typeface="Lucida Sans"/>
                <a:cs typeface="Lucida Sans"/>
              </a:rPr>
              <a:t> </a:t>
            </a:r>
            <a:r>
              <a:rPr sz="1200" spc="-10" dirty="0">
                <a:solidFill>
                  <a:srgbClr val="403E41"/>
                </a:solidFill>
                <a:latin typeface="Lucida Sans"/>
                <a:cs typeface="Lucida Sans"/>
              </a:rPr>
              <a:t>For</a:t>
            </a:r>
            <a:r>
              <a:rPr sz="1200" spc="-55" dirty="0">
                <a:solidFill>
                  <a:srgbClr val="403E41"/>
                </a:solidFill>
                <a:latin typeface="Lucida Sans"/>
                <a:cs typeface="Lucida Sans"/>
              </a:rPr>
              <a:t> </a:t>
            </a:r>
            <a:r>
              <a:rPr sz="1200" spc="-40" dirty="0">
                <a:solidFill>
                  <a:srgbClr val="403E41"/>
                </a:solidFill>
                <a:latin typeface="Lucida Sans"/>
                <a:cs typeface="Lucida Sans"/>
              </a:rPr>
              <a:t>The</a:t>
            </a:r>
            <a:r>
              <a:rPr sz="1200" spc="-55" dirty="0">
                <a:solidFill>
                  <a:srgbClr val="403E41"/>
                </a:solidFill>
                <a:latin typeface="Lucida Sans"/>
                <a:cs typeface="Lucida Sans"/>
              </a:rPr>
              <a:t> </a:t>
            </a:r>
            <a:r>
              <a:rPr sz="1200" spc="-25" dirty="0">
                <a:solidFill>
                  <a:srgbClr val="403E41"/>
                </a:solidFill>
                <a:latin typeface="Lucida Sans"/>
                <a:cs typeface="Lucida Sans"/>
              </a:rPr>
              <a:t>Roster</a:t>
            </a:r>
            <a:r>
              <a:rPr sz="1200" spc="-50" dirty="0">
                <a:solidFill>
                  <a:srgbClr val="403E41"/>
                </a:solidFill>
                <a:latin typeface="Lucida Sans"/>
                <a:cs typeface="Lucida Sans"/>
              </a:rPr>
              <a:t> </a:t>
            </a:r>
            <a:r>
              <a:rPr sz="1200" spc="-10" dirty="0">
                <a:solidFill>
                  <a:srgbClr val="403E41"/>
                </a:solidFill>
                <a:latin typeface="Lucida Sans"/>
                <a:cs typeface="Lucida Sans"/>
              </a:rPr>
              <a:t>and</a:t>
            </a:r>
            <a:r>
              <a:rPr sz="1200" spc="-55" dirty="0">
                <a:solidFill>
                  <a:srgbClr val="403E41"/>
                </a:solidFill>
                <a:latin typeface="Lucida Sans"/>
                <a:cs typeface="Lucida Sans"/>
              </a:rPr>
              <a:t> </a:t>
            </a:r>
            <a:r>
              <a:rPr sz="1200" spc="-10" dirty="0">
                <a:solidFill>
                  <a:srgbClr val="403E41"/>
                </a:solidFill>
                <a:latin typeface="Lucida Sans"/>
                <a:cs typeface="Lucida Sans"/>
              </a:rPr>
              <a:t>Player</a:t>
            </a:r>
            <a:r>
              <a:rPr sz="1200" spc="-55" dirty="0">
                <a:solidFill>
                  <a:srgbClr val="403E41"/>
                </a:solidFill>
                <a:latin typeface="Lucida Sans"/>
                <a:cs typeface="Lucida Sans"/>
              </a:rPr>
              <a:t> </a:t>
            </a:r>
            <a:r>
              <a:rPr sz="1200" spc="-45" dirty="0">
                <a:solidFill>
                  <a:srgbClr val="403E41"/>
                </a:solidFill>
                <a:latin typeface="Lucida Sans"/>
                <a:cs typeface="Lucida Sans"/>
              </a:rPr>
              <a:t>Cards</a:t>
            </a:r>
            <a:r>
              <a:rPr sz="1200" spc="-50" dirty="0">
                <a:solidFill>
                  <a:srgbClr val="403E41"/>
                </a:solidFill>
                <a:latin typeface="Lucida Sans"/>
                <a:cs typeface="Lucida Sans"/>
              </a:rPr>
              <a:t> </a:t>
            </a:r>
            <a:r>
              <a:rPr sz="1200" spc="-30" dirty="0">
                <a:solidFill>
                  <a:srgbClr val="403E41"/>
                </a:solidFill>
                <a:latin typeface="Lucida Sans"/>
                <a:cs typeface="Lucida Sans"/>
              </a:rPr>
              <a:t>Event,</a:t>
            </a:r>
            <a:r>
              <a:rPr sz="1200" spc="-50" dirty="0">
                <a:solidFill>
                  <a:srgbClr val="403E41"/>
                </a:solidFill>
                <a:latin typeface="Lucida Sans"/>
                <a:cs typeface="Lucida Sans"/>
              </a:rPr>
              <a:t> </a:t>
            </a:r>
            <a:r>
              <a:rPr sz="1200" spc="-65" dirty="0">
                <a:solidFill>
                  <a:srgbClr val="403E41"/>
                </a:solidFill>
                <a:latin typeface="Lucida Sans"/>
                <a:cs typeface="Lucida Sans"/>
              </a:rPr>
              <a:t>You</a:t>
            </a:r>
            <a:r>
              <a:rPr sz="1200" spc="-55" dirty="0">
                <a:solidFill>
                  <a:srgbClr val="403E41"/>
                </a:solidFill>
                <a:latin typeface="Lucida Sans"/>
                <a:cs typeface="Lucida Sans"/>
              </a:rPr>
              <a:t> </a:t>
            </a:r>
            <a:r>
              <a:rPr sz="1200" spc="-10" dirty="0">
                <a:solidFill>
                  <a:srgbClr val="403E41"/>
                </a:solidFill>
                <a:latin typeface="Lucida Sans"/>
                <a:cs typeface="Lucida Sans"/>
              </a:rPr>
              <a:t>Would</a:t>
            </a:r>
            <a:r>
              <a:rPr sz="1200" spc="-50" dirty="0">
                <a:solidFill>
                  <a:srgbClr val="403E41"/>
                </a:solidFill>
                <a:latin typeface="Lucida Sans"/>
                <a:cs typeface="Lucida Sans"/>
              </a:rPr>
              <a:t> </a:t>
            </a:r>
            <a:r>
              <a:rPr sz="1200" dirty="0">
                <a:solidFill>
                  <a:srgbClr val="403E41"/>
                </a:solidFill>
                <a:latin typeface="Lucida Sans"/>
                <a:cs typeface="Lucida Sans"/>
              </a:rPr>
              <a:t>Need</a:t>
            </a:r>
            <a:r>
              <a:rPr sz="1200" spc="-55" dirty="0">
                <a:solidFill>
                  <a:srgbClr val="403E41"/>
                </a:solidFill>
                <a:latin typeface="Lucida Sans"/>
                <a:cs typeface="Lucida Sans"/>
              </a:rPr>
              <a:t> </a:t>
            </a:r>
            <a:r>
              <a:rPr sz="1200" spc="-20" dirty="0">
                <a:solidFill>
                  <a:srgbClr val="403E41"/>
                </a:solidFill>
                <a:latin typeface="Lucida Sans"/>
                <a:cs typeface="Lucida Sans"/>
              </a:rPr>
              <a:t>to</a:t>
            </a:r>
            <a:r>
              <a:rPr sz="1200" spc="-55" dirty="0">
                <a:solidFill>
                  <a:srgbClr val="403E41"/>
                </a:solidFill>
                <a:latin typeface="Lucida Sans"/>
                <a:cs typeface="Lucida Sans"/>
              </a:rPr>
              <a:t> </a:t>
            </a:r>
            <a:r>
              <a:rPr sz="1200" spc="-10" dirty="0">
                <a:solidFill>
                  <a:srgbClr val="403E41"/>
                </a:solidFill>
                <a:latin typeface="Lucida Sans"/>
                <a:cs typeface="Lucida Sans"/>
              </a:rPr>
              <a:t>Register </a:t>
            </a:r>
            <a:r>
              <a:rPr sz="1200" spc="-20" dirty="0">
                <a:solidFill>
                  <a:srgbClr val="403E41"/>
                </a:solidFill>
                <a:latin typeface="Lucida Sans"/>
                <a:cs typeface="Lucida Sans"/>
              </a:rPr>
              <a:t>For</a:t>
            </a:r>
            <a:r>
              <a:rPr sz="1200" spc="-60" dirty="0">
                <a:solidFill>
                  <a:srgbClr val="403E41"/>
                </a:solidFill>
                <a:latin typeface="Lucida Sans"/>
                <a:cs typeface="Lucida Sans"/>
              </a:rPr>
              <a:t> </a:t>
            </a:r>
            <a:r>
              <a:rPr sz="1200" spc="-45" dirty="0">
                <a:solidFill>
                  <a:srgbClr val="403E41"/>
                </a:solidFill>
                <a:latin typeface="Lucida Sans"/>
                <a:cs typeface="Lucida Sans"/>
              </a:rPr>
              <a:t>The</a:t>
            </a:r>
            <a:r>
              <a:rPr sz="1200" spc="-50" dirty="0">
                <a:solidFill>
                  <a:srgbClr val="403E41"/>
                </a:solidFill>
                <a:latin typeface="Lucida Sans"/>
                <a:cs typeface="Lucida Sans"/>
              </a:rPr>
              <a:t> </a:t>
            </a:r>
            <a:r>
              <a:rPr sz="1200" spc="-35" dirty="0">
                <a:solidFill>
                  <a:srgbClr val="403E41"/>
                </a:solidFill>
                <a:latin typeface="Lucida Sans"/>
                <a:cs typeface="Lucida Sans"/>
              </a:rPr>
              <a:t>Spring</a:t>
            </a:r>
            <a:r>
              <a:rPr sz="1200" spc="-50" dirty="0">
                <a:solidFill>
                  <a:srgbClr val="403E41"/>
                </a:solidFill>
                <a:latin typeface="Lucida Sans"/>
                <a:cs typeface="Lucida Sans"/>
              </a:rPr>
              <a:t> </a:t>
            </a:r>
            <a:r>
              <a:rPr sz="1200" spc="-25" dirty="0">
                <a:solidFill>
                  <a:srgbClr val="403E41"/>
                </a:solidFill>
                <a:latin typeface="Lucida Sans"/>
                <a:cs typeface="Lucida Sans"/>
              </a:rPr>
              <a:t>Event.</a:t>
            </a:r>
            <a:r>
              <a:rPr sz="1200" spc="-55" dirty="0">
                <a:solidFill>
                  <a:srgbClr val="403E41"/>
                </a:solidFill>
                <a:latin typeface="Lucida Sans"/>
                <a:cs typeface="Lucida Sans"/>
              </a:rPr>
              <a:t> </a:t>
            </a:r>
            <a:r>
              <a:rPr sz="1200" dirty="0">
                <a:solidFill>
                  <a:srgbClr val="403E41"/>
                </a:solidFill>
                <a:latin typeface="Lucida Sans"/>
                <a:cs typeface="Lucida Sans"/>
              </a:rPr>
              <a:t>By</a:t>
            </a:r>
            <a:r>
              <a:rPr sz="1200" spc="-60" dirty="0">
                <a:solidFill>
                  <a:srgbClr val="403E41"/>
                </a:solidFill>
                <a:latin typeface="Lucida Sans"/>
                <a:cs typeface="Lucida Sans"/>
              </a:rPr>
              <a:t> </a:t>
            </a:r>
            <a:r>
              <a:rPr sz="1200" spc="-40" dirty="0">
                <a:solidFill>
                  <a:srgbClr val="403E41"/>
                </a:solidFill>
                <a:latin typeface="Lucida Sans"/>
                <a:cs typeface="Lucida Sans"/>
              </a:rPr>
              <a:t>Following</a:t>
            </a:r>
            <a:r>
              <a:rPr sz="1200" spc="-50" dirty="0">
                <a:solidFill>
                  <a:srgbClr val="403E41"/>
                </a:solidFill>
                <a:latin typeface="Lucida Sans"/>
                <a:cs typeface="Lucida Sans"/>
              </a:rPr>
              <a:t> </a:t>
            </a:r>
            <a:r>
              <a:rPr sz="1200" spc="-45" dirty="0">
                <a:solidFill>
                  <a:srgbClr val="403E41"/>
                </a:solidFill>
                <a:latin typeface="Lucida Sans"/>
                <a:cs typeface="Lucida Sans"/>
              </a:rPr>
              <a:t>The</a:t>
            </a:r>
            <a:r>
              <a:rPr sz="1200" spc="-50" dirty="0">
                <a:solidFill>
                  <a:srgbClr val="403E41"/>
                </a:solidFill>
                <a:latin typeface="Lucida Sans"/>
                <a:cs typeface="Lucida Sans"/>
              </a:rPr>
              <a:t> </a:t>
            </a:r>
            <a:r>
              <a:rPr sz="1200" dirty="0">
                <a:solidFill>
                  <a:srgbClr val="403E41"/>
                </a:solidFill>
                <a:latin typeface="Lucida Sans"/>
                <a:cs typeface="Lucida Sans"/>
              </a:rPr>
              <a:t>Same</a:t>
            </a:r>
            <a:r>
              <a:rPr sz="1200" spc="-55" dirty="0">
                <a:solidFill>
                  <a:srgbClr val="403E41"/>
                </a:solidFill>
                <a:latin typeface="Lucida Sans"/>
                <a:cs typeface="Lucida Sans"/>
              </a:rPr>
              <a:t> </a:t>
            </a:r>
            <a:r>
              <a:rPr sz="1200" spc="-20" dirty="0">
                <a:solidFill>
                  <a:srgbClr val="403E41"/>
                </a:solidFill>
                <a:latin typeface="Lucida Sans"/>
                <a:cs typeface="Lucida Sans"/>
              </a:rPr>
              <a:t>Steps</a:t>
            </a:r>
            <a:r>
              <a:rPr sz="1200" spc="-50" dirty="0">
                <a:solidFill>
                  <a:srgbClr val="403E41"/>
                </a:solidFill>
                <a:latin typeface="Lucida Sans"/>
                <a:cs typeface="Lucida Sans"/>
              </a:rPr>
              <a:t> </a:t>
            </a:r>
            <a:r>
              <a:rPr sz="1200" spc="-110" dirty="0">
                <a:solidFill>
                  <a:srgbClr val="403E41"/>
                </a:solidFill>
                <a:latin typeface="Lucida Sans"/>
                <a:cs typeface="Lucida Sans"/>
              </a:rPr>
              <a:t>To</a:t>
            </a:r>
            <a:r>
              <a:rPr sz="1200" spc="-55" dirty="0">
                <a:solidFill>
                  <a:srgbClr val="403E41"/>
                </a:solidFill>
                <a:latin typeface="Lucida Sans"/>
                <a:cs typeface="Lucida Sans"/>
              </a:rPr>
              <a:t> </a:t>
            </a:r>
            <a:r>
              <a:rPr sz="1200" spc="-20" dirty="0">
                <a:solidFill>
                  <a:srgbClr val="403E41"/>
                </a:solidFill>
                <a:latin typeface="Lucida Sans"/>
                <a:cs typeface="Lucida Sans"/>
              </a:rPr>
              <a:t>Make</a:t>
            </a:r>
            <a:r>
              <a:rPr sz="1200" spc="-55" dirty="0">
                <a:solidFill>
                  <a:srgbClr val="403E41"/>
                </a:solidFill>
                <a:latin typeface="Lucida Sans"/>
                <a:cs typeface="Lucida Sans"/>
              </a:rPr>
              <a:t> </a:t>
            </a:r>
            <a:r>
              <a:rPr sz="1200" spc="-20" dirty="0">
                <a:solidFill>
                  <a:srgbClr val="403E41"/>
                </a:solidFill>
                <a:latin typeface="Lucida Sans"/>
                <a:cs typeface="Lucida Sans"/>
              </a:rPr>
              <a:t>It</a:t>
            </a:r>
            <a:r>
              <a:rPr sz="1200" spc="-55" dirty="0">
                <a:solidFill>
                  <a:srgbClr val="403E41"/>
                </a:solidFill>
                <a:latin typeface="Lucida Sans"/>
                <a:cs typeface="Lucida Sans"/>
              </a:rPr>
              <a:t> </a:t>
            </a:r>
            <a:r>
              <a:rPr sz="1200" spc="-110" dirty="0">
                <a:solidFill>
                  <a:srgbClr val="403E41"/>
                </a:solidFill>
                <a:latin typeface="Lucida Sans"/>
                <a:cs typeface="Lucida Sans"/>
              </a:rPr>
              <a:t>To</a:t>
            </a:r>
            <a:r>
              <a:rPr sz="1200" spc="-55" dirty="0">
                <a:solidFill>
                  <a:srgbClr val="403E41"/>
                </a:solidFill>
                <a:latin typeface="Lucida Sans"/>
                <a:cs typeface="Lucida Sans"/>
              </a:rPr>
              <a:t> </a:t>
            </a:r>
            <a:r>
              <a:rPr sz="1200" spc="-45" dirty="0">
                <a:solidFill>
                  <a:srgbClr val="403E41"/>
                </a:solidFill>
                <a:latin typeface="Lucida Sans"/>
                <a:cs typeface="Lucida Sans"/>
              </a:rPr>
              <a:t>The</a:t>
            </a:r>
            <a:r>
              <a:rPr sz="1200" spc="-50" dirty="0">
                <a:solidFill>
                  <a:srgbClr val="403E41"/>
                </a:solidFill>
                <a:latin typeface="Lucida Sans"/>
                <a:cs typeface="Lucida Sans"/>
              </a:rPr>
              <a:t> </a:t>
            </a:r>
            <a:r>
              <a:rPr sz="1200" spc="-55" dirty="0">
                <a:solidFill>
                  <a:srgbClr val="403E41"/>
                </a:solidFill>
                <a:latin typeface="Lucida Sans"/>
                <a:cs typeface="Lucida Sans"/>
              </a:rPr>
              <a:t>Teams </a:t>
            </a:r>
            <a:r>
              <a:rPr sz="1200" spc="-10" dirty="0">
                <a:solidFill>
                  <a:srgbClr val="403E41"/>
                </a:solidFill>
                <a:latin typeface="Lucida Sans"/>
                <a:cs typeface="Lucida Sans"/>
              </a:rPr>
              <a:t>Page</a:t>
            </a:r>
            <a:r>
              <a:rPr sz="1200" spc="-50" dirty="0">
                <a:solidFill>
                  <a:srgbClr val="403E41"/>
                </a:solidFill>
                <a:latin typeface="Lucida Sans"/>
                <a:cs typeface="Lucida Sans"/>
              </a:rPr>
              <a:t> </a:t>
            </a:r>
            <a:r>
              <a:rPr sz="1200" spc="-45" dirty="0">
                <a:solidFill>
                  <a:srgbClr val="403E41"/>
                </a:solidFill>
                <a:latin typeface="Lucida Sans"/>
                <a:cs typeface="Lucida Sans"/>
              </a:rPr>
              <a:t>And</a:t>
            </a:r>
            <a:r>
              <a:rPr sz="1200" spc="-50" dirty="0">
                <a:solidFill>
                  <a:srgbClr val="403E41"/>
                </a:solidFill>
                <a:latin typeface="Lucida Sans"/>
                <a:cs typeface="Lucida Sans"/>
              </a:rPr>
              <a:t> </a:t>
            </a:r>
            <a:r>
              <a:rPr sz="1200" spc="-10" dirty="0">
                <a:solidFill>
                  <a:srgbClr val="403E41"/>
                </a:solidFill>
                <a:latin typeface="Lucida Sans"/>
                <a:cs typeface="Lucida Sans"/>
              </a:rPr>
              <a:t>Click </a:t>
            </a:r>
            <a:r>
              <a:rPr sz="1200" spc="-45" dirty="0">
                <a:solidFill>
                  <a:srgbClr val="403E41"/>
                </a:solidFill>
                <a:latin typeface="Lucida Sans"/>
                <a:cs typeface="Lucida Sans"/>
              </a:rPr>
              <a:t>The</a:t>
            </a:r>
            <a:r>
              <a:rPr sz="1200" spc="-15" dirty="0">
                <a:solidFill>
                  <a:srgbClr val="403E41"/>
                </a:solidFill>
                <a:latin typeface="Lucida Sans"/>
                <a:cs typeface="Lucida Sans"/>
              </a:rPr>
              <a:t> </a:t>
            </a:r>
            <a:r>
              <a:rPr sz="1200" spc="-40" dirty="0">
                <a:solidFill>
                  <a:srgbClr val="403E41"/>
                </a:solidFill>
                <a:latin typeface="Lucida Sans"/>
                <a:cs typeface="Lucida Sans"/>
              </a:rPr>
              <a:t>Registration</a:t>
            </a:r>
            <a:r>
              <a:rPr sz="1200" spc="-10" dirty="0">
                <a:solidFill>
                  <a:srgbClr val="403E41"/>
                </a:solidFill>
                <a:latin typeface="Lucida Sans"/>
                <a:cs typeface="Lucida Sans"/>
              </a:rPr>
              <a:t> </a:t>
            </a:r>
            <a:r>
              <a:rPr sz="1200" spc="-20" dirty="0">
                <a:solidFill>
                  <a:srgbClr val="403E41"/>
                </a:solidFill>
                <a:latin typeface="Lucida Sans"/>
                <a:cs typeface="Lucida Sans"/>
              </a:rPr>
              <a:t>Tab.</a:t>
            </a:r>
            <a:endParaRPr sz="1200" dirty="0">
              <a:latin typeface="Lucida Sans"/>
              <a:cs typeface="Lucida Sans"/>
            </a:endParaRPr>
          </a:p>
        </p:txBody>
      </p:sp>
      <p:pic>
        <p:nvPicPr>
          <p:cNvPr id="4" name="object 4"/>
          <p:cNvPicPr/>
          <p:nvPr/>
        </p:nvPicPr>
        <p:blipFill>
          <a:blip r:embed="rId2" cstate="print"/>
          <a:stretch>
            <a:fillRect/>
          </a:stretch>
        </p:blipFill>
        <p:spPr>
          <a:xfrm>
            <a:off x="1717038" y="993364"/>
            <a:ext cx="1795272" cy="1176527"/>
          </a:xfrm>
          <a:prstGeom prst="rect">
            <a:avLst/>
          </a:prstGeom>
        </p:spPr>
      </p:pic>
      <p:sp>
        <p:nvSpPr>
          <p:cNvPr id="5" name="object 5"/>
          <p:cNvSpPr txBox="1"/>
          <p:nvPr/>
        </p:nvSpPr>
        <p:spPr>
          <a:xfrm>
            <a:off x="1416109" y="1309147"/>
            <a:ext cx="1272540" cy="355867"/>
          </a:xfrm>
          <a:prstGeom prst="rect">
            <a:avLst/>
          </a:prstGeom>
          <a:solidFill>
            <a:srgbClr val="58B252"/>
          </a:solidFill>
        </p:spPr>
        <p:txBody>
          <a:bodyPr vert="horz" wrap="square" lIns="0" tIns="139065" rIns="0" bIns="0" rtlCol="0">
            <a:spAutoFit/>
          </a:bodyPr>
          <a:lstStyle/>
          <a:p>
            <a:pPr marL="275590">
              <a:spcBef>
                <a:spcPts val="1095"/>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5</a:t>
            </a:r>
            <a:endParaRPr sz="1400">
              <a:latin typeface="Arial Black"/>
              <a:cs typeface="Arial Black"/>
            </a:endParaRPr>
          </a:p>
        </p:txBody>
      </p:sp>
      <p:sp>
        <p:nvSpPr>
          <p:cNvPr id="6" name="object 6"/>
          <p:cNvSpPr txBox="1"/>
          <p:nvPr/>
        </p:nvSpPr>
        <p:spPr>
          <a:xfrm>
            <a:off x="3163252" y="1309147"/>
            <a:ext cx="3731895" cy="330200"/>
          </a:xfrm>
          <a:prstGeom prst="rect">
            <a:avLst/>
          </a:prstGeom>
        </p:spPr>
        <p:txBody>
          <a:bodyPr vert="horz" wrap="square" lIns="0" tIns="12700" rIns="0" bIns="0" rtlCol="0">
            <a:spAutoFit/>
          </a:bodyPr>
          <a:lstStyle/>
          <a:p>
            <a:pPr marL="12700">
              <a:spcBef>
                <a:spcPts val="100"/>
              </a:spcBef>
            </a:pPr>
            <a:r>
              <a:rPr sz="2000" spc="-140" dirty="0">
                <a:solidFill>
                  <a:srgbClr val="122E6E"/>
                </a:solidFill>
                <a:latin typeface="Arial Black"/>
                <a:cs typeface="Arial Black"/>
              </a:rPr>
              <a:t>Register</a:t>
            </a:r>
            <a:r>
              <a:rPr sz="2000" spc="-114" dirty="0">
                <a:solidFill>
                  <a:srgbClr val="122E6E"/>
                </a:solidFill>
                <a:latin typeface="Arial Black"/>
                <a:cs typeface="Arial Black"/>
              </a:rPr>
              <a:t> </a:t>
            </a:r>
            <a:r>
              <a:rPr sz="2000" spc="-120" dirty="0">
                <a:solidFill>
                  <a:srgbClr val="122E6E"/>
                </a:solidFill>
                <a:latin typeface="Arial Black"/>
                <a:cs typeface="Arial Black"/>
              </a:rPr>
              <a:t>For</a:t>
            </a:r>
            <a:r>
              <a:rPr sz="2000" spc="-114" dirty="0">
                <a:solidFill>
                  <a:srgbClr val="122E6E"/>
                </a:solidFill>
                <a:latin typeface="Arial Black"/>
                <a:cs typeface="Arial Black"/>
              </a:rPr>
              <a:t> </a:t>
            </a:r>
            <a:r>
              <a:rPr sz="2000" spc="-175" dirty="0">
                <a:solidFill>
                  <a:srgbClr val="122E6E"/>
                </a:solidFill>
                <a:latin typeface="Arial Black"/>
                <a:cs typeface="Arial Black"/>
              </a:rPr>
              <a:t>The</a:t>
            </a:r>
            <a:r>
              <a:rPr sz="2000" spc="-110" dirty="0">
                <a:solidFill>
                  <a:srgbClr val="122E6E"/>
                </a:solidFill>
                <a:latin typeface="Arial Black"/>
                <a:cs typeface="Arial Black"/>
              </a:rPr>
              <a:t> </a:t>
            </a:r>
            <a:r>
              <a:rPr sz="2000" spc="-125" dirty="0">
                <a:solidFill>
                  <a:srgbClr val="122E6E"/>
                </a:solidFill>
                <a:latin typeface="Arial Black"/>
                <a:cs typeface="Arial Black"/>
              </a:rPr>
              <a:t>Spring </a:t>
            </a:r>
            <a:r>
              <a:rPr sz="2000" spc="-75" dirty="0">
                <a:solidFill>
                  <a:srgbClr val="122E6E"/>
                </a:solidFill>
                <a:latin typeface="Arial Black"/>
                <a:cs typeface="Arial Black"/>
              </a:rPr>
              <a:t>Event</a:t>
            </a:r>
            <a:endParaRPr sz="2000" dirty="0">
              <a:latin typeface="Arial Black"/>
              <a:cs typeface="Arial Black"/>
            </a:endParaRPr>
          </a:p>
        </p:txBody>
      </p:sp>
      <p:pic>
        <p:nvPicPr>
          <p:cNvPr id="7" name="object 7"/>
          <p:cNvPicPr/>
          <p:nvPr/>
        </p:nvPicPr>
        <p:blipFill>
          <a:blip r:embed="rId3" cstate="print"/>
          <a:stretch>
            <a:fillRect/>
          </a:stretch>
        </p:blipFill>
        <p:spPr>
          <a:xfrm>
            <a:off x="2422664" y="2676726"/>
            <a:ext cx="6035536" cy="2933359"/>
          </a:xfrm>
          <a:prstGeom prst="rect">
            <a:avLst/>
          </a:prstGeom>
        </p:spPr>
      </p:pic>
      <p:pic>
        <p:nvPicPr>
          <p:cNvPr id="8" name="object 8"/>
          <p:cNvPicPr/>
          <p:nvPr/>
        </p:nvPicPr>
        <p:blipFill>
          <a:blip r:embed="rId4" cstate="print"/>
          <a:stretch>
            <a:fillRect/>
          </a:stretch>
        </p:blipFill>
        <p:spPr>
          <a:xfrm>
            <a:off x="1143000" y="5635752"/>
            <a:ext cx="1795272" cy="1176528"/>
          </a:xfrm>
          <a:prstGeom prst="rect">
            <a:avLst/>
          </a:prstGeom>
        </p:spPr>
      </p:pic>
      <p:sp>
        <p:nvSpPr>
          <p:cNvPr id="9" name="object 9"/>
          <p:cNvSpPr txBox="1"/>
          <p:nvPr/>
        </p:nvSpPr>
        <p:spPr>
          <a:xfrm>
            <a:off x="1337371" y="5945116"/>
            <a:ext cx="1272540" cy="323807"/>
          </a:xfrm>
          <a:prstGeom prst="rect">
            <a:avLst/>
          </a:prstGeom>
          <a:solidFill>
            <a:srgbClr val="58B252"/>
          </a:solidFill>
        </p:spPr>
        <p:txBody>
          <a:bodyPr vert="horz" wrap="square" lIns="0" tIns="107315" rIns="0" bIns="0" rtlCol="0">
            <a:spAutoFit/>
          </a:bodyPr>
          <a:lstStyle/>
          <a:p>
            <a:pPr marL="260350">
              <a:spcBef>
                <a:spcPts val="845"/>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6</a:t>
            </a:r>
            <a:endParaRPr sz="1400">
              <a:latin typeface="Arial Black"/>
              <a:cs typeface="Arial Black"/>
            </a:endParaRPr>
          </a:p>
        </p:txBody>
      </p:sp>
      <p:pic>
        <p:nvPicPr>
          <p:cNvPr id="10" name="object 10"/>
          <p:cNvPicPr/>
          <p:nvPr/>
        </p:nvPicPr>
        <p:blipFill>
          <a:blip r:embed="rId5" cstate="print"/>
          <a:stretch>
            <a:fillRect/>
          </a:stretch>
        </p:blipFill>
        <p:spPr>
          <a:xfrm>
            <a:off x="2428611" y="6584278"/>
            <a:ext cx="6181989" cy="31693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28550" y="678180"/>
            <a:ext cx="1003300" cy="135935"/>
          </a:xfrm>
          <a:prstGeom prst="rect">
            <a:avLst/>
          </a:prstGeom>
        </p:spPr>
        <p:txBody>
          <a:bodyPr vert="horz" wrap="square" lIns="0" tIns="12700" rIns="0" bIns="0" rtlCol="0">
            <a:spAutoFit/>
          </a:bodyPr>
          <a:lstStyle/>
          <a:p>
            <a:pPr marL="12700">
              <a:spcBef>
                <a:spcPts val="100"/>
              </a:spcBef>
            </a:pPr>
            <a:r>
              <a:rPr sz="800" spc="-10" dirty="0">
                <a:solidFill>
                  <a:srgbClr val="D9D9D9"/>
                </a:solidFill>
                <a:latin typeface="Verdana"/>
                <a:cs typeface="Verdana"/>
                <a:hlinkClick r:id="rId2"/>
              </a:rPr>
              <a:t>www.gotsport.com</a:t>
            </a:r>
            <a:endParaRPr sz="800">
              <a:latin typeface="Verdana"/>
              <a:cs typeface="Verdana"/>
            </a:endParaRPr>
          </a:p>
        </p:txBody>
      </p:sp>
      <p:pic>
        <p:nvPicPr>
          <p:cNvPr id="3" name="object 3"/>
          <p:cNvPicPr/>
          <p:nvPr/>
        </p:nvPicPr>
        <p:blipFill>
          <a:blip r:embed="rId3" cstate="print"/>
          <a:stretch>
            <a:fillRect/>
          </a:stretch>
        </p:blipFill>
        <p:spPr>
          <a:xfrm>
            <a:off x="1143000" y="1121664"/>
            <a:ext cx="1807464" cy="1176527"/>
          </a:xfrm>
          <a:prstGeom prst="rect">
            <a:avLst/>
          </a:prstGeom>
        </p:spPr>
      </p:pic>
      <p:sp>
        <p:nvSpPr>
          <p:cNvPr id="4" name="object 4"/>
          <p:cNvSpPr txBox="1"/>
          <p:nvPr/>
        </p:nvSpPr>
        <p:spPr>
          <a:xfrm>
            <a:off x="1143001" y="1440117"/>
            <a:ext cx="1287145" cy="323807"/>
          </a:xfrm>
          <a:prstGeom prst="rect">
            <a:avLst/>
          </a:prstGeom>
          <a:solidFill>
            <a:srgbClr val="58B252"/>
          </a:solidFill>
        </p:spPr>
        <p:txBody>
          <a:bodyPr vert="horz" wrap="square" lIns="0" tIns="107315" rIns="0" bIns="0" rtlCol="0">
            <a:spAutoFit/>
          </a:bodyPr>
          <a:lstStyle/>
          <a:p>
            <a:pPr marL="275590">
              <a:spcBef>
                <a:spcPts val="845"/>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7</a:t>
            </a:r>
            <a:endParaRPr sz="1400">
              <a:latin typeface="Arial Black"/>
              <a:cs typeface="Arial Black"/>
            </a:endParaRPr>
          </a:p>
        </p:txBody>
      </p:sp>
      <p:sp>
        <p:nvSpPr>
          <p:cNvPr id="5" name="object 5"/>
          <p:cNvSpPr txBox="1"/>
          <p:nvPr/>
        </p:nvSpPr>
        <p:spPr>
          <a:xfrm>
            <a:off x="2517971" y="1461516"/>
            <a:ext cx="4657725" cy="330200"/>
          </a:xfrm>
          <a:prstGeom prst="rect">
            <a:avLst/>
          </a:prstGeom>
        </p:spPr>
        <p:txBody>
          <a:bodyPr vert="horz" wrap="square" lIns="0" tIns="12700" rIns="0" bIns="0" rtlCol="0">
            <a:spAutoFit/>
          </a:bodyPr>
          <a:lstStyle/>
          <a:p>
            <a:pPr marL="12700">
              <a:spcBef>
                <a:spcPts val="100"/>
              </a:spcBef>
            </a:pPr>
            <a:r>
              <a:rPr sz="2000" spc="-160" dirty="0">
                <a:solidFill>
                  <a:srgbClr val="122E6E"/>
                </a:solidFill>
                <a:latin typeface="Arial Black"/>
                <a:cs typeface="Arial Black"/>
              </a:rPr>
              <a:t>Scroll</a:t>
            </a:r>
            <a:r>
              <a:rPr sz="2000" spc="-125" dirty="0">
                <a:solidFill>
                  <a:srgbClr val="122E6E"/>
                </a:solidFill>
                <a:latin typeface="Arial Black"/>
                <a:cs typeface="Arial Black"/>
              </a:rPr>
              <a:t> </a:t>
            </a:r>
            <a:r>
              <a:rPr sz="2000" spc="-114" dirty="0">
                <a:solidFill>
                  <a:srgbClr val="122E6E"/>
                </a:solidFill>
                <a:latin typeface="Arial Black"/>
                <a:cs typeface="Arial Black"/>
              </a:rPr>
              <a:t>Down</a:t>
            </a:r>
            <a:r>
              <a:rPr sz="2000" spc="-125" dirty="0">
                <a:solidFill>
                  <a:srgbClr val="122E6E"/>
                </a:solidFill>
                <a:latin typeface="Arial Black"/>
                <a:cs typeface="Arial Black"/>
              </a:rPr>
              <a:t> </a:t>
            </a:r>
            <a:r>
              <a:rPr sz="2000" spc="-270" dirty="0">
                <a:solidFill>
                  <a:srgbClr val="122E6E"/>
                </a:solidFill>
                <a:latin typeface="Arial Black"/>
                <a:cs typeface="Arial Black"/>
              </a:rPr>
              <a:t>To</a:t>
            </a:r>
            <a:r>
              <a:rPr sz="2000" spc="-125" dirty="0">
                <a:solidFill>
                  <a:srgbClr val="122E6E"/>
                </a:solidFill>
                <a:latin typeface="Arial Black"/>
                <a:cs typeface="Arial Black"/>
              </a:rPr>
              <a:t> </a:t>
            </a:r>
            <a:r>
              <a:rPr sz="2000" spc="-105" dirty="0">
                <a:solidFill>
                  <a:srgbClr val="122E6E"/>
                </a:solidFill>
                <a:latin typeface="Arial Black"/>
                <a:cs typeface="Arial Black"/>
              </a:rPr>
              <a:t>Find</a:t>
            </a:r>
            <a:r>
              <a:rPr sz="2000" spc="-130" dirty="0">
                <a:solidFill>
                  <a:srgbClr val="122E6E"/>
                </a:solidFill>
                <a:latin typeface="Arial Black"/>
                <a:cs typeface="Arial Black"/>
              </a:rPr>
              <a:t> </a:t>
            </a:r>
            <a:r>
              <a:rPr sz="2000" spc="-170" dirty="0">
                <a:solidFill>
                  <a:srgbClr val="122E6E"/>
                </a:solidFill>
                <a:latin typeface="Arial Black"/>
                <a:cs typeface="Arial Black"/>
              </a:rPr>
              <a:t>The</a:t>
            </a:r>
            <a:r>
              <a:rPr sz="2000" spc="-114" dirty="0">
                <a:solidFill>
                  <a:srgbClr val="122E6E"/>
                </a:solidFill>
                <a:latin typeface="Arial Black"/>
                <a:cs typeface="Arial Black"/>
              </a:rPr>
              <a:t> </a:t>
            </a:r>
            <a:r>
              <a:rPr sz="2000" spc="-125" dirty="0">
                <a:solidFill>
                  <a:srgbClr val="122E6E"/>
                </a:solidFill>
                <a:latin typeface="Arial Black"/>
                <a:cs typeface="Arial Black"/>
              </a:rPr>
              <a:t>Spring</a:t>
            </a:r>
            <a:r>
              <a:rPr sz="2000" spc="-130" dirty="0">
                <a:solidFill>
                  <a:srgbClr val="122E6E"/>
                </a:solidFill>
                <a:latin typeface="Arial Black"/>
                <a:cs typeface="Arial Black"/>
              </a:rPr>
              <a:t> </a:t>
            </a:r>
            <a:r>
              <a:rPr sz="2000" spc="-70" dirty="0">
                <a:solidFill>
                  <a:srgbClr val="122E6E"/>
                </a:solidFill>
                <a:latin typeface="Arial Black"/>
                <a:cs typeface="Arial Black"/>
              </a:rPr>
              <a:t>Event</a:t>
            </a:r>
            <a:endParaRPr sz="2000">
              <a:latin typeface="Arial Black"/>
              <a:cs typeface="Arial Black"/>
            </a:endParaRPr>
          </a:p>
        </p:txBody>
      </p:sp>
      <p:sp>
        <p:nvSpPr>
          <p:cNvPr id="6" name="object 6"/>
          <p:cNvSpPr txBox="1"/>
          <p:nvPr/>
        </p:nvSpPr>
        <p:spPr>
          <a:xfrm>
            <a:off x="1717040" y="2145283"/>
            <a:ext cx="6553834" cy="373436"/>
          </a:xfrm>
          <a:prstGeom prst="rect">
            <a:avLst/>
          </a:prstGeom>
        </p:spPr>
        <p:txBody>
          <a:bodyPr vert="horz" wrap="square" lIns="0" tIns="6350" rIns="0" bIns="0" rtlCol="0">
            <a:spAutoFit/>
          </a:bodyPr>
          <a:lstStyle/>
          <a:p>
            <a:pPr marL="12700" marR="5080">
              <a:lnSpc>
                <a:spcPct val="103299"/>
              </a:lnSpc>
              <a:spcBef>
                <a:spcPts val="50"/>
              </a:spcBef>
            </a:pPr>
            <a:r>
              <a:rPr sz="1200" spc="-30" dirty="0">
                <a:solidFill>
                  <a:srgbClr val="403E41"/>
                </a:solidFill>
                <a:latin typeface="Lucida Sans"/>
                <a:cs typeface="Lucida Sans"/>
              </a:rPr>
              <a:t>After</a:t>
            </a:r>
            <a:r>
              <a:rPr sz="1200" spc="-55" dirty="0">
                <a:solidFill>
                  <a:srgbClr val="403E41"/>
                </a:solidFill>
                <a:latin typeface="Lucida Sans"/>
                <a:cs typeface="Lucida Sans"/>
              </a:rPr>
              <a:t> </a:t>
            </a:r>
            <a:r>
              <a:rPr sz="1200" spc="-40" dirty="0">
                <a:solidFill>
                  <a:srgbClr val="403E41"/>
                </a:solidFill>
                <a:latin typeface="Lucida Sans"/>
                <a:cs typeface="Lucida Sans"/>
              </a:rPr>
              <a:t>Finding</a:t>
            </a:r>
            <a:r>
              <a:rPr sz="1200" spc="-50" dirty="0">
                <a:solidFill>
                  <a:srgbClr val="403E41"/>
                </a:solidFill>
                <a:latin typeface="Lucida Sans"/>
                <a:cs typeface="Lucida Sans"/>
              </a:rPr>
              <a:t> </a:t>
            </a:r>
            <a:r>
              <a:rPr sz="1200" spc="-40" dirty="0">
                <a:solidFill>
                  <a:srgbClr val="403E41"/>
                </a:solidFill>
                <a:latin typeface="Lucida Sans"/>
                <a:cs typeface="Lucida Sans"/>
              </a:rPr>
              <a:t>The</a:t>
            </a:r>
            <a:r>
              <a:rPr sz="1200" spc="-50" dirty="0">
                <a:solidFill>
                  <a:srgbClr val="403E41"/>
                </a:solidFill>
                <a:latin typeface="Lucida Sans"/>
                <a:cs typeface="Lucida Sans"/>
              </a:rPr>
              <a:t> </a:t>
            </a:r>
            <a:r>
              <a:rPr sz="1200" spc="-35" dirty="0">
                <a:solidFill>
                  <a:srgbClr val="403E41"/>
                </a:solidFill>
                <a:latin typeface="Lucida Sans"/>
                <a:cs typeface="Lucida Sans"/>
              </a:rPr>
              <a:t>Spring</a:t>
            </a:r>
            <a:r>
              <a:rPr sz="1200" spc="-50" dirty="0">
                <a:solidFill>
                  <a:srgbClr val="403E41"/>
                </a:solidFill>
                <a:latin typeface="Lucida Sans"/>
                <a:cs typeface="Lucida Sans"/>
              </a:rPr>
              <a:t> </a:t>
            </a:r>
            <a:r>
              <a:rPr sz="1200" spc="-30" dirty="0">
                <a:solidFill>
                  <a:srgbClr val="403E41"/>
                </a:solidFill>
                <a:latin typeface="Lucida Sans"/>
                <a:cs typeface="Lucida Sans"/>
              </a:rPr>
              <a:t>Event,</a:t>
            </a:r>
            <a:r>
              <a:rPr sz="1200" spc="-45" dirty="0">
                <a:solidFill>
                  <a:srgbClr val="403E41"/>
                </a:solidFill>
                <a:latin typeface="Lucida Sans"/>
                <a:cs typeface="Lucida Sans"/>
              </a:rPr>
              <a:t> </a:t>
            </a:r>
            <a:r>
              <a:rPr sz="1200" spc="-65" dirty="0">
                <a:solidFill>
                  <a:srgbClr val="403E41"/>
                </a:solidFill>
                <a:latin typeface="Lucida Sans"/>
                <a:cs typeface="Lucida Sans"/>
              </a:rPr>
              <a:t>You</a:t>
            </a:r>
            <a:r>
              <a:rPr sz="1200" spc="-55" dirty="0">
                <a:solidFill>
                  <a:srgbClr val="403E41"/>
                </a:solidFill>
                <a:latin typeface="Lucida Sans"/>
                <a:cs typeface="Lucida Sans"/>
              </a:rPr>
              <a:t> </a:t>
            </a:r>
            <a:r>
              <a:rPr sz="1200" dirty="0">
                <a:solidFill>
                  <a:srgbClr val="403E41"/>
                </a:solidFill>
                <a:latin typeface="Lucida Sans"/>
                <a:cs typeface="Lucida Sans"/>
              </a:rPr>
              <a:t>Need</a:t>
            </a:r>
            <a:r>
              <a:rPr sz="1200" spc="-55" dirty="0">
                <a:solidFill>
                  <a:srgbClr val="403E41"/>
                </a:solidFill>
                <a:latin typeface="Lucida Sans"/>
                <a:cs typeface="Lucida Sans"/>
              </a:rPr>
              <a:t> </a:t>
            </a:r>
            <a:r>
              <a:rPr sz="1200" spc="-105" dirty="0">
                <a:solidFill>
                  <a:srgbClr val="403E41"/>
                </a:solidFill>
                <a:latin typeface="Lucida Sans"/>
                <a:cs typeface="Lucida Sans"/>
              </a:rPr>
              <a:t>To</a:t>
            </a:r>
            <a:r>
              <a:rPr sz="1200" spc="-50" dirty="0">
                <a:solidFill>
                  <a:srgbClr val="403E41"/>
                </a:solidFill>
                <a:latin typeface="Lucida Sans"/>
                <a:cs typeface="Lucida Sans"/>
              </a:rPr>
              <a:t> </a:t>
            </a:r>
            <a:r>
              <a:rPr sz="1200" spc="-65" dirty="0">
                <a:solidFill>
                  <a:srgbClr val="403E41"/>
                </a:solidFill>
                <a:latin typeface="Lucida Sans"/>
                <a:cs typeface="Lucida Sans"/>
              </a:rPr>
              <a:t>Click</a:t>
            </a:r>
            <a:r>
              <a:rPr sz="1200" spc="-60" dirty="0">
                <a:solidFill>
                  <a:srgbClr val="403E41"/>
                </a:solidFill>
                <a:latin typeface="Lucida Sans"/>
                <a:cs typeface="Lucida Sans"/>
              </a:rPr>
              <a:t> </a:t>
            </a:r>
            <a:r>
              <a:rPr sz="1200" spc="-40" dirty="0">
                <a:solidFill>
                  <a:srgbClr val="403E41"/>
                </a:solidFill>
                <a:latin typeface="Lucida Sans"/>
                <a:cs typeface="Lucida Sans"/>
              </a:rPr>
              <a:t>Register.</a:t>
            </a:r>
            <a:r>
              <a:rPr sz="1200" spc="-45" dirty="0">
                <a:solidFill>
                  <a:srgbClr val="403E41"/>
                </a:solidFill>
                <a:latin typeface="Lucida Sans"/>
                <a:cs typeface="Lucida Sans"/>
              </a:rPr>
              <a:t> </a:t>
            </a:r>
            <a:r>
              <a:rPr sz="1200" spc="-25" dirty="0">
                <a:solidFill>
                  <a:srgbClr val="403E41"/>
                </a:solidFill>
                <a:latin typeface="Lucida Sans"/>
                <a:cs typeface="Lucida Sans"/>
              </a:rPr>
              <a:t>From</a:t>
            </a:r>
            <a:r>
              <a:rPr sz="1200" spc="-60" dirty="0">
                <a:solidFill>
                  <a:srgbClr val="403E41"/>
                </a:solidFill>
                <a:latin typeface="Lucida Sans"/>
                <a:cs typeface="Lucida Sans"/>
              </a:rPr>
              <a:t> </a:t>
            </a:r>
            <a:r>
              <a:rPr sz="1200" spc="-45" dirty="0">
                <a:solidFill>
                  <a:srgbClr val="403E41"/>
                </a:solidFill>
                <a:latin typeface="Lucida Sans"/>
                <a:cs typeface="Lucida Sans"/>
              </a:rPr>
              <a:t>There,</a:t>
            </a:r>
            <a:r>
              <a:rPr sz="1200" spc="-50" dirty="0">
                <a:solidFill>
                  <a:srgbClr val="403E41"/>
                </a:solidFill>
                <a:latin typeface="Lucida Sans"/>
                <a:cs typeface="Lucida Sans"/>
              </a:rPr>
              <a:t> </a:t>
            </a:r>
            <a:r>
              <a:rPr sz="1200" spc="-25" dirty="0">
                <a:solidFill>
                  <a:srgbClr val="403E41"/>
                </a:solidFill>
                <a:latin typeface="Lucida Sans"/>
                <a:cs typeface="Lucida Sans"/>
              </a:rPr>
              <a:t>Select</a:t>
            </a:r>
            <a:r>
              <a:rPr sz="1200" spc="-50" dirty="0">
                <a:solidFill>
                  <a:srgbClr val="403E41"/>
                </a:solidFill>
                <a:latin typeface="Lucida Sans"/>
                <a:cs typeface="Lucida Sans"/>
              </a:rPr>
              <a:t> </a:t>
            </a:r>
            <a:r>
              <a:rPr sz="1200" spc="-40" dirty="0">
                <a:solidFill>
                  <a:srgbClr val="403E41"/>
                </a:solidFill>
                <a:latin typeface="Lucida Sans"/>
                <a:cs typeface="Lucida Sans"/>
              </a:rPr>
              <a:t>The</a:t>
            </a:r>
            <a:r>
              <a:rPr sz="1200" spc="-55" dirty="0">
                <a:solidFill>
                  <a:srgbClr val="403E41"/>
                </a:solidFill>
                <a:latin typeface="Lucida Sans"/>
                <a:cs typeface="Lucida Sans"/>
              </a:rPr>
              <a:t> </a:t>
            </a:r>
            <a:r>
              <a:rPr sz="1200" spc="-60" dirty="0">
                <a:solidFill>
                  <a:srgbClr val="403E41"/>
                </a:solidFill>
                <a:latin typeface="Lucida Sans"/>
                <a:cs typeface="Lucida Sans"/>
              </a:rPr>
              <a:t>Team,</a:t>
            </a:r>
            <a:r>
              <a:rPr sz="1200" spc="-45" dirty="0">
                <a:solidFill>
                  <a:srgbClr val="403E41"/>
                </a:solidFill>
                <a:latin typeface="Lucida Sans"/>
                <a:cs typeface="Lucida Sans"/>
              </a:rPr>
              <a:t> </a:t>
            </a:r>
            <a:r>
              <a:rPr sz="1200" spc="-25" dirty="0">
                <a:solidFill>
                  <a:srgbClr val="403E41"/>
                </a:solidFill>
                <a:latin typeface="Lucida Sans"/>
                <a:cs typeface="Lucida Sans"/>
              </a:rPr>
              <a:t>the </a:t>
            </a:r>
            <a:r>
              <a:rPr sz="1200" spc="-10" dirty="0">
                <a:solidFill>
                  <a:srgbClr val="403E41"/>
                </a:solidFill>
                <a:latin typeface="Lucida Sans"/>
                <a:cs typeface="Lucida Sans"/>
              </a:rPr>
              <a:t>Preferred</a:t>
            </a:r>
            <a:r>
              <a:rPr sz="1200" spc="-60" dirty="0">
                <a:solidFill>
                  <a:srgbClr val="403E41"/>
                </a:solidFill>
                <a:latin typeface="Lucida Sans"/>
                <a:cs typeface="Lucida Sans"/>
              </a:rPr>
              <a:t> </a:t>
            </a:r>
            <a:r>
              <a:rPr sz="1200" spc="-40" dirty="0">
                <a:solidFill>
                  <a:srgbClr val="403E41"/>
                </a:solidFill>
                <a:latin typeface="Lucida Sans"/>
                <a:cs typeface="Lucida Sans"/>
              </a:rPr>
              <a:t>Division</a:t>
            </a:r>
            <a:r>
              <a:rPr sz="1200" spc="-55" dirty="0">
                <a:solidFill>
                  <a:srgbClr val="403E41"/>
                </a:solidFill>
                <a:latin typeface="Lucida Sans"/>
                <a:cs typeface="Lucida Sans"/>
              </a:rPr>
              <a:t> </a:t>
            </a:r>
            <a:r>
              <a:rPr sz="1200" spc="-35" dirty="0">
                <a:solidFill>
                  <a:srgbClr val="403E41"/>
                </a:solidFill>
                <a:latin typeface="Lucida Sans"/>
                <a:cs typeface="Lucida Sans"/>
              </a:rPr>
              <a:t>And</a:t>
            </a:r>
            <a:r>
              <a:rPr sz="1200" spc="-55" dirty="0">
                <a:solidFill>
                  <a:srgbClr val="403E41"/>
                </a:solidFill>
                <a:latin typeface="Lucida Sans"/>
                <a:cs typeface="Lucida Sans"/>
              </a:rPr>
              <a:t> </a:t>
            </a:r>
            <a:r>
              <a:rPr sz="1200" spc="-40" dirty="0">
                <a:solidFill>
                  <a:srgbClr val="403E41"/>
                </a:solidFill>
                <a:latin typeface="Lucida Sans"/>
                <a:cs typeface="Lucida Sans"/>
              </a:rPr>
              <a:t>The</a:t>
            </a:r>
            <a:r>
              <a:rPr sz="1200" spc="-60" dirty="0">
                <a:solidFill>
                  <a:srgbClr val="403E41"/>
                </a:solidFill>
                <a:latin typeface="Lucida Sans"/>
                <a:cs typeface="Lucida Sans"/>
              </a:rPr>
              <a:t> </a:t>
            </a:r>
            <a:r>
              <a:rPr sz="1200" spc="-35" dirty="0">
                <a:solidFill>
                  <a:srgbClr val="403E41"/>
                </a:solidFill>
                <a:latin typeface="Lucida Sans"/>
                <a:cs typeface="Lucida Sans"/>
              </a:rPr>
              <a:t>Correct</a:t>
            </a:r>
            <a:r>
              <a:rPr sz="1200" spc="-55" dirty="0">
                <a:solidFill>
                  <a:srgbClr val="403E41"/>
                </a:solidFill>
                <a:latin typeface="Lucida Sans"/>
                <a:cs typeface="Lucida Sans"/>
              </a:rPr>
              <a:t> Team</a:t>
            </a:r>
            <a:r>
              <a:rPr sz="1200" spc="-60" dirty="0">
                <a:solidFill>
                  <a:srgbClr val="403E41"/>
                </a:solidFill>
                <a:latin typeface="Lucida Sans"/>
                <a:cs typeface="Lucida Sans"/>
              </a:rPr>
              <a:t> </a:t>
            </a:r>
            <a:r>
              <a:rPr sz="1200" spc="-30" dirty="0">
                <a:solidFill>
                  <a:srgbClr val="403E41"/>
                </a:solidFill>
                <a:latin typeface="Lucida Sans"/>
                <a:cs typeface="Lucida Sans"/>
              </a:rPr>
              <a:t>Level.</a:t>
            </a:r>
            <a:r>
              <a:rPr sz="1200" spc="-50" dirty="0">
                <a:solidFill>
                  <a:srgbClr val="403E41"/>
                </a:solidFill>
                <a:latin typeface="Lucida Sans"/>
                <a:cs typeface="Lucida Sans"/>
              </a:rPr>
              <a:t> </a:t>
            </a:r>
            <a:r>
              <a:rPr sz="1200" spc="-65" dirty="0">
                <a:solidFill>
                  <a:srgbClr val="403E41"/>
                </a:solidFill>
                <a:latin typeface="Lucida Sans"/>
                <a:cs typeface="Lucida Sans"/>
              </a:rPr>
              <a:t>You</a:t>
            </a:r>
            <a:r>
              <a:rPr sz="1200" spc="-60" dirty="0">
                <a:solidFill>
                  <a:srgbClr val="403E41"/>
                </a:solidFill>
                <a:latin typeface="Lucida Sans"/>
                <a:cs typeface="Lucida Sans"/>
              </a:rPr>
              <a:t> </a:t>
            </a:r>
            <a:r>
              <a:rPr sz="1200" dirty="0">
                <a:solidFill>
                  <a:srgbClr val="403E41"/>
                </a:solidFill>
                <a:latin typeface="Lucida Sans"/>
                <a:cs typeface="Lucida Sans"/>
              </a:rPr>
              <a:t>Need</a:t>
            </a:r>
            <a:r>
              <a:rPr sz="1200" spc="-55" dirty="0">
                <a:solidFill>
                  <a:srgbClr val="403E41"/>
                </a:solidFill>
                <a:latin typeface="Lucida Sans"/>
                <a:cs typeface="Lucida Sans"/>
              </a:rPr>
              <a:t> </a:t>
            </a:r>
            <a:r>
              <a:rPr sz="1200" spc="-110" dirty="0">
                <a:solidFill>
                  <a:srgbClr val="403E41"/>
                </a:solidFill>
                <a:latin typeface="Lucida Sans"/>
                <a:cs typeface="Lucida Sans"/>
              </a:rPr>
              <a:t>To</a:t>
            </a:r>
            <a:r>
              <a:rPr sz="1200" spc="-55" dirty="0">
                <a:solidFill>
                  <a:srgbClr val="403E41"/>
                </a:solidFill>
                <a:latin typeface="Lucida Sans"/>
                <a:cs typeface="Lucida Sans"/>
              </a:rPr>
              <a:t> </a:t>
            </a:r>
            <a:r>
              <a:rPr sz="1200" spc="-35" dirty="0">
                <a:solidFill>
                  <a:srgbClr val="403E41"/>
                </a:solidFill>
                <a:latin typeface="Lucida Sans"/>
                <a:cs typeface="Lucida Sans"/>
              </a:rPr>
              <a:t>Register</a:t>
            </a:r>
            <a:r>
              <a:rPr sz="1200" spc="-55" dirty="0">
                <a:solidFill>
                  <a:srgbClr val="403E41"/>
                </a:solidFill>
                <a:latin typeface="Lucida Sans"/>
                <a:cs typeface="Lucida Sans"/>
              </a:rPr>
              <a:t> </a:t>
            </a:r>
            <a:r>
              <a:rPr sz="1200" dirty="0">
                <a:solidFill>
                  <a:srgbClr val="403E41"/>
                </a:solidFill>
                <a:latin typeface="Lucida Sans"/>
                <a:cs typeface="Lucida Sans"/>
              </a:rPr>
              <a:t>One</a:t>
            </a:r>
            <a:r>
              <a:rPr sz="1200" spc="-60" dirty="0">
                <a:solidFill>
                  <a:srgbClr val="403E41"/>
                </a:solidFill>
                <a:latin typeface="Lucida Sans"/>
                <a:cs typeface="Lucida Sans"/>
              </a:rPr>
              <a:t> </a:t>
            </a:r>
            <a:r>
              <a:rPr sz="1200" spc="-55" dirty="0">
                <a:solidFill>
                  <a:srgbClr val="403E41"/>
                </a:solidFill>
                <a:latin typeface="Lucida Sans"/>
                <a:cs typeface="Lucida Sans"/>
              </a:rPr>
              <a:t>Team</a:t>
            </a:r>
            <a:r>
              <a:rPr sz="1200" spc="-60" dirty="0">
                <a:solidFill>
                  <a:srgbClr val="403E41"/>
                </a:solidFill>
                <a:latin typeface="Lucida Sans"/>
                <a:cs typeface="Lucida Sans"/>
              </a:rPr>
              <a:t> At</a:t>
            </a:r>
            <a:r>
              <a:rPr sz="1200" spc="-55" dirty="0">
                <a:solidFill>
                  <a:srgbClr val="403E41"/>
                </a:solidFill>
                <a:latin typeface="Lucida Sans"/>
                <a:cs typeface="Lucida Sans"/>
              </a:rPr>
              <a:t> </a:t>
            </a:r>
            <a:r>
              <a:rPr sz="1200" spc="-80" dirty="0">
                <a:solidFill>
                  <a:srgbClr val="403E41"/>
                </a:solidFill>
                <a:latin typeface="Lucida Sans"/>
                <a:cs typeface="Lucida Sans"/>
              </a:rPr>
              <a:t>A</a:t>
            </a:r>
            <a:r>
              <a:rPr sz="1200" spc="-50" dirty="0">
                <a:solidFill>
                  <a:srgbClr val="403E41"/>
                </a:solidFill>
                <a:latin typeface="Lucida Sans"/>
                <a:cs typeface="Lucida Sans"/>
              </a:rPr>
              <a:t> </a:t>
            </a:r>
            <a:r>
              <a:rPr sz="1200" spc="-10" dirty="0">
                <a:solidFill>
                  <a:srgbClr val="403E41"/>
                </a:solidFill>
                <a:latin typeface="Lucida Sans"/>
                <a:cs typeface="Lucida Sans"/>
              </a:rPr>
              <a:t>Time.</a:t>
            </a:r>
            <a:endParaRPr sz="1200">
              <a:latin typeface="Lucida Sans"/>
              <a:cs typeface="Lucida Sans"/>
            </a:endParaRPr>
          </a:p>
        </p:txBody>
      </p:sp>
      <p:pic>
        <p:nvPicPr>
          <p:cNvPr id="7" name="object 7"/>
          <p:cNvPicPr/>
          <p:nvPr/>
        </p:nvPicPr>
        <p:blipFill>
          <a:blip r:embed="rId4" cstate="print"/>
          <a:stretch>
            <a:fillRect/>
          </a:stretch>
        </p:blipFill>
        <p:spPr>
          <a:xfrm>
            <a:off x="2241213" y="2871651"/>
            <a:ext cx="5591793" cy="2558813"/>
          </a:xfrm>
          <a:prstGeom prst="rect">
            <a:avLst/>
          </a:prstGeom>
        </p:spPr>
      </p:pic>
      <p:sp>
        <p:nvSpPr>
          <p:cNvPr id="8" name="object 8"/>
          <p:cNvSpPr txBox="1"/>
          <p:nvPr/>
        </p:nvSpPr>
        <p:spPr>
          <a:xfrm>
            <a:off x="2134479" y="9292843"/>
            <a:ext cx="5312410" cy="197490"/>
          </a:xfrm>
          <a:prstGeom prst="rect">
            <a:avLst/>
          </a:prstGeom>
        </p:spPr>
        <p:txBody>
          <a:bodyPr vert="horz" wrap="square" lIns="0" tIns="12700" rIns="0" bIns="0" rtlCol="0">
            <a:spAutoFit/>
          </a:bodyPr>
          <a:lstStyle/>
          <a:p>
            <a:pPr marL="12700">
              <a:spcBef>
                <a:spcPts val="100"/>
              </a:spcBef>
            </a:pPr>
            <a:r>
              <a:rPr sz="1200" spc="-10" dirty="0">
                <a:solidFill>
                  <a:srgbClr val="403E41"/>
                </a:solidFill>
                <a:latin typeface="Lucida Sans"/>
                <a:cs typeface="Lucida Sans"/>
              </a:rPr>
              <a:t>*Please,</a:t>
            </a:r>
            <a:r>
              <a:rPr sz="1200" spc="-60" dirty="0">
                <a:solidFill>
                  <a:srgbClr val="403E41"/>
                </a:solidFill>
                <a:latin typeface="Lucida Sans"/>
                <a:cs typeface="Lucida Sans"/>
              </a:rPr>
              <a:t> </a:t>
            </a:r>
            <a:r>
              <a:rPr sz="1200" spc="-55" dirty="0">
                <a:solidFill>
                  <a:srgbClr val="403E41"/>
                </a:solidFill>
                <a:latin typeface="Lucida Sans"/>
                <a:cs typeface="Lucida Sans"/>
              </a:rPr>
              <a:t>next</a:t>
            </a:r>
            <a:r>
              <a:rPr sz="1200" spc="-60" dirty="0">
                <a:solidFill>
                  <a:srgbClr val="403E41"/>
                </a:solidFill>
                <a:latin typeface="Lucida Sans"/>
                <a:cs typeface="Lucida Sans"/>
              </a:rPr>
              <a:t> </a:t>
            </a:r>
            <a:r>
              <a:rPr sz="1200" spc="-30" dirty="0">
                <a:solidFill>
                  <a:srgbClr val="403E41"/>
                </a:solidFill>
                <a:latin typeface="Lucida Sans"/>
                <a:cs typeface="Lucida Sans"/>
              </a:rPr>
              <a:t>page</a:t>
            </a:r>
            <a:r>
              <a:rPr sz="1200" spc="-60" dirty="0">
                <a:solidFill>
                  <a:srgbClr val="403E41"/>
                </a:solidFill>
                <a:latin typeface="Lucida Sans"/>
                <a:cs typeface="Lucida Sans"/>
              </a:rPr>
              <a:t> </a:t>
            </a:r>
            <a:r>
              <a:rPr sz="1200" spc="-40" dirty="0">
                <a:solidFill>
                  <a:srgbClr val="403E41"/>
                </a:solidFill>
                <a:latin typeface="Lucida Sans"/>
                <a:cs typeface="Lucida Sans"/>
              </a:rPr>
              <a:t>in</a:t>
            </a:r>
            <a:r>
              <a:rPr sz="1200" spc="-65" dirty="0">
                <a:solidFill>
                  <a:srgbClr val="403E41"/>
                </a:solidFill>
                <a:latin typeface="Lucida Sans"/>
                <a:cs typeface="Lucida Sans"/>
              </a:rPr>
              <a:t> </a:t>
            </a:r>
            <a:r>
              <a:rPr sz="1200" spc="-25" dirty="0">
                <a:solidFill>
                  <a:srgbClr val="403E41"/>
                </a:solidFill>
                <a:latin typeface="Lucida Sans"/>
                <a:cs typeface="Lucida Sans"/>
              </a:rPr>
              <a:t>case</a:t>
            </a:r>
            <a:r>
              <a:rPr sz="1200" spc="-60" dirty="0">
                <a:solidFill>
                  <a:srgbClr val="403E41"/>
                </a:solidFill>
                <a:latin typeface="Lucida Sans"/>
                <a:cs typeface="Lucida Sans"/>
              </a:rPr>
              <a:t> </a:t>
            </a:r>
            <a:r>
              <a:rPr sz="1200" spc="-20" dirty="0">
                <a:solidFill>
                  <a:srgbClr val="403E41"/>
                </a:solidFill>
                <a:latin typeface="Lucida Sans"/>
                <a:cs typeface="Lucida Sans"/>
              </a:rPr>
              <a:t>you</a:t>
            </a:r>
            <a:r>
              <a:rPr sz="1200" spc="-60" dirty="0">
                <a:solidFill>
                  <a:srgbClr val="403E41"/>
                </a:solidFill>
                <a:latin typeface="Lucida Sans"/>
                <a:cs typeface="Lucida Sans"/>
              </a:rPr>
              <a:t> </a:t>
            </a:r>
            <a:r>
              <a:rPr sz="1200" spc="-10" dirty="0">
                <a:solidFill>
                  <a:srgbClr val="403E41"/>
                </a:solidFill>
                <a:latin typeface="Lucida Sans"/>
                <a:cs typeface="Lucida Sans"/>
              </a:rPr>
              <a:t>see</a:t>
            </a:r>
            <a:r>
              <a:rPr sz="1200" spc="-60" dirty="0">
                <a:solidFill>
                  <a:srgbClr val="403E41"/>
                </a:solidFill>
                <a:latin typeface="Lucida Sans"/>
                <a:cs typeface="Lucida Sans"/>
              </a:rPr>
              <a:t> </a:t>
            </a:r>
            <a:r>
              <a:rPr sz="1200" spc="-10" dirty="0">
                <a:solidFill>
                  <a:srgbClr val="403E41"/>
                </a:solidFill>
                <a:latin typeface="Lucida Sans"/>
                <a:cs typeface="Lucida Sans"/>
              </a:rPr>
              <a:t>the</a:t>
            </a:r>
            <a:r>
              <a:rPr sz="1200" spc="-65" dirty="0">
                <a:solidFill>
                  <a:srgbClr val="403E41"/>
                </a:solidFill>
                <a:latin typeface="Lucida Sans"/>
                <a:cs typeface="Lucida Sans"/>
              </a:rPr>
              <a:t> </a:t>
            </a:r>
            <a:r>
              <a:rPr sz="1200" spc="-30" dirty="0">
                <a:solidFill>
                  <a:srgbClr val="403E41"/>
                </a:solidFill>
                <a:latin typeface="Lucida Sans"/>
                <a:cs typeface="Lucida Sans"/>
              </a:rPr>
              <a:t>yellow</a:t>
            </a:r>
            <a:r>
              <a:rPr sz="1200" spc="-55" dirty="0">
                <a:solidFill>
                  <a:srgbClr val="403E41"/>
                </a:solidFill>
                <a:latin typeface="Lucida Sans"/>
                <a:cs typeface="Lucida Sans"/>
              </a:rPr>
              <a:t> </a:t>
            </a:r>
            <a:r>
              <a:rPr sz="1200" spc="-30" dirty="0">
                <a:solidFill>
                  <a:srgbClr val="403E41"/>
                </a:solidFill>
                <a:latin typeface="Lucida Sans"/>
                <a:cs typeface="Lucida Sans"/>
              </a:rPr>
              <a:t>message</a:t>
            </a:r>
            <a:r>
              <a:rPr sz="1200" spc="-60" dirty="0">
                <a:solidFill>
                  <a:srgbClr val="403E41"/>
                </a:solidFill>
                <a:latin typeface="Lucida Sans"/>
                <a:cs typeface="Lucida Sans"/>
              </a:rPr>
              <a:t> </a:t>
            </a:r>
            <a:r>
              <a:rPr sz="1200" spc="-20" dirty="0">
                <a:solidFill>
                  <a:srgbClr val="403E41"/>
                </a:solidFill>
                <a:latin typeface="Lucida Sans"/>
                <a:cs typeface="Lucida Sans"/>
              </a:rPr>
              <a:t>"Level</a:t>
            </a:r>
            <a:r>
              <a:rPr sz="1200" spc="-65" dirty="0">
                <a:solidFill>
                  <a:srgbClr val="403E41"/>
                </a:solidFill>
                <a:latin typeface="Lucida Sans"/>
                <a:cs typeface="Lucida Sans"/>
              </a:rPr>
              <a:t> </a:t>
            </a:r>
            <a:r>
              <a:rPr sz="1200" spc="-20" dirty="0">
                <a:solidFill>
                  <a:srgbClr val="403E41"/>
                </a:solidFill>
                <a:latin typeface="Lucida Sans"/>
                <a:cs typeface="Lucida Sans"/>
              </a:rPr>
              <a:t>not</a:t>
            </a:r>
            <a:r>
              <a:rPr sz="1200" spc="-65" dirty="0">
                <a:solidFill>
                  <a:srgbClr val="403E41"/>
                </a:solidFill>
                <a:latin typeface="Lucida Sans"/>
                <a:cs typeface="Lucida Sans"/>
              </a:rPr>
              <a:t> </a:t>
            </a:r>
            <a:r>
              <a:rPr sz="1200" spc="-10" dirty="0">
                <a:solidFill>
                  <a:srgbClr val="403E41"/>
                </a:solidFill>
                <a:latin typeface="Lucida Sans"/>
                <a:cs typeface="Lucida Sans"/>
              </a:rPr>
              <a:t>allowed."</a:t>
            </a:r>
            <a:endParaRPr sz="1200">
              <a:latin typeface="Lucida Sans"/>
              <a:cs typeface="Lucida Sans"/>
            </a:endParaRPr>
          </a:p>
        </p:txBody>
      </p:sp>
      <p:pic>
        <p:nvPicPr>
          <p:cNvPr id="9" name="object 9"/>
          <p:cNvPicPr/>
          <p:nvPr/>
        </p:nvPicPr>
        <p:blipFill>
          <a:blip r:embed="rId5" cstate="print"/>
          <a:stretch>
            <a:fillRect/>
          </a:stretch>
        </p:blipFill>
        <p:spPr>
          <a:xfrm>
            <a:off x="2277601" y="6092151"/>
            <a:ext cx="5568998" cy="2827298"/>
          </a:xfrm>
          <a:prstGeom prst="rect">
            <a:avLst/>
          </a:prstGeom>
        </p:spPr>
      </p:pic>
      <p:sp>
        <p:nvSpPr>
          <p:cNvPr id="10" name="object 10"/>
          <p:cNvSpPr txBox="1">
            <a:spLocks noGrp="1"/>
          </p:cNvSpPr>
          <p:nvPr>
            <p:ph type="sldNum" sz="quarter" idx="7"/>
          </p:nvPr>
        </p:nvSpPr>
        <p:spPr>
          <a:xfrm>
            <a:off x="7491597" y="9784988"/>
            <a:ext cx="161925" cy="198754"/>
          </a:xfrm>
          <a:prstGeom prst="rect">
            <a:avLst/>
          </a:prstGeom>
        </p:spPr>
        <p:txBody>
          <a:bodyPr vert="horz" wrap="square" lIns="0" tIns="0" rIns="0" bIns="0" rtlCol="0">
            <a:spAutoFit/>
          </a:bodyPr>
          <a:lstStyle>
            <a:defPPr>
              <a:defRPr kern="0"/>
            </a:defPPr>
            <a:lvl1pPr>
              <a:defRPr sz="1000" b="1" i="0">
                <a:solidFill>
                  <a:srgbClr val="403E41"/>
                </a:solidFill>
                <a:latin typeface="Courier New"/>
                <a:cs typeface="Courier New"/>
              </a:defRPr>
            </a:lvl1pPr>
          </a:lstStyle>
          <a:p>
            <a:pPr marL="38100">
              <a:spcBef>
                <a:spcPts val="165"/>
              </a:spcBef>
            </a:pPr>
            <a:fld id="{81D60167-4931-47E6-BA6A-407CBD079E47}" type="slidenum">
              <a:rPr lang="en-US" spc="-30" smtClean="0"/>
              <a:pPr marL="38100">
                <a:spcBef>
                  <a:spcPts val="165"/>
                </a:spcBef>
              </a:pPr>
              <a:t>12</a:t>
            </a:fld>
            <a:endParaRPr spc="-3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32977" y="453846"/>
            <a:ext cx="5592445" cy="497840"/>
          </a:xfrm>
          <a:prstGeom prst="rect">
            <a:avLst/>
          </a:prstGeom>
        </p:spPr>
        <p:txBody>
          <a:bodyPr vert="horz" wrap="square" lIns="0" tIns="12700" rIns="0" bIns="0" rtlCol="0">
            <a:spAutoFit/>
          </a:bodyPr>
          <a:lstStyle/>
          <a:p>
            <a:pPr marL="12700">
              <a:lnSpc>
                <a:spcPts val="1260"/>
              </a:lnSpc>
              <a:spcBef>
                <a:spcPts val="100"/>
              </a:spcBef>
            </a:pPr>
            <a:r>
              <a:rPr sz="1100" spc="-20" dirty="0">
                <a:solidFill>
                  <a:srgbClr val="706D72"/>
                </a:solidFill>
                <a:latin typeface="Verdana"/>
                <a:cs typeface="Verdana"/>
              </a:rPr>
              <a:t>FAQ*</a:t>
            </a:r>
            <a:endParaRPr sz="1100" dirty="0">
              <a:latin typeface="Verdana"/>
              <a:cs typeface="Verdana"/>
            </a:endParaRPr>
          </a:p>
          <a:p>
            <a:pPr marL="12700" marR="5080">
              <a:lnSpc>
                <a:spcPts val="1200"/>
              </a:lnSpc>
              <a:spcBef>
                <a:spcPts val="80"/>
              </a:spcBef>
            </a:pPr>
            <a:r>
              <a:rPr sz="1100" spc="-50" dirty="0">
                <a:solidFill>
                  <a:srgbClr val="706D72"/>
                </a:solidFill>
                <a:latin typeface="Verdana"/>
                <a:cs typeface="Verdana"/>
              </a:rPr>
              <a:t>In</a:t>
            </a:r>
            <a:r>
              <a:rPr sz="1100" spc="-55" dirty="0">
                <a:solidFill>
                  <a:srgbClr val="706D72"/>
                </a:solidFill>
                <a:latin typeface="Verdana"/>
                <a:cs typeface="Verdana"/>
              </a:rPr>
              <a:t> </a:t>
            </a:r>
            <a:r>
              <a:rPr sz="1100" spc="-20" dirty="0">
                <a:solidFill>
                  <a:srgbClr val="706D72"/>
                </a:solidFill>
                <a:latin typeface="Verdana"/>
                <a:cs typeface="Verdana"/>
              </a:rPr>
              <a:t>Case</a:t>
            </a:r>
            <a:r>
              <a:rPr sz="1100" spc="-65" dirty="0">
                <a:solidFill>
                  <a:srgbClr val="706D72"/>
                </a:solidFill>
                <a:latin typeface="Verdana"/>
                <a:cs typeface="Verdana"/>
              </a:rPr>
              <a:t> </a:t>
            </a:r>
            <a:r>
              <a:rPr sz="1100" dirty="0">
                <a:solidFill>
                  <a:srgbClr val="706D72"/>
                </a:solidFill>
                <a:latin typeface="Verdana"/>
                <a:cs typeface="Verdana"/>
              </a:rPr>
              <a:t>You</a:t>
            </a:r>
            <a:r>
              <a:rPr sz="1100" spc="-60" dirty="0">
                <a:solidFill>
                  <a:srgbClr val="706D72"/>
                </a:solidFill>
                <a:latin typeface="Verdana"/>
                <a:cs typeface="Verdana"/>
              </a:rPr>
              <a:t> </a:t>
            </a:r>
            <a:r>
              <a:rPr sz="1100" spc="-35" dirty="0">
                <a:solidFill>
                  <a:srgbClr val="706D72"/>
                </a:solidFill>
                <a:latin typeface="Verdana"/>
                <a:cs typeface="Verdana"/>
              </a:rPr>
              <a:t>See</a:t>
            </a:r>
            <a:r>
              <a:rPr sz="1100" spc="-65" dirty="0">
                <a:solidFill>
                  <a:srgbClr val="706D72"/>
                </a:solidFill>
                <a:latin typeface="Verdana"/>
                <a:cs typeface="Verdana"/>
              </a:rPr>
              <a:t> </a:t>
            </a:r>
            <a:r>
              <a:rPr sz="1100" dirty="0">
                <a:solidFill>
                  <a:srgbClr val="706D72"/>
                </a:solidFill>
                <a:latin typeface="Verdana"/>
                <a:cs typeface="Verdana"/>
              </a:rPr>
              <a:t>A</a:t>
            </a:r>
            <a:r>
              <a:rPr sz="1100" spc="-65" dirty="0">
                <a:solidFill>
                  <a:srgbClr val="706D72"/>
                </a:solidFill>
                <a:latin typeface="Verdana"/>
                <a:cs typeface="Verdana"/>
              </a:rPr>
              <a:t> </a:t>
            </a:r>
            <a:r>
              <a:rPr sz="1100" dirty="0">
                <a:solidFill>
                  <a:srgbClr val="706D72"/>
                </a:solidFill>
                <a:latin typeface="Verdana"/>
                <a:cs typeface="Verdana"/>
              </a:rPr>
              <a:t>Message</a:t>
            </a:r>
            <a:r>
              <a:rPr sz="1100" spc="-60" dirty="0">
                <a:solidFill>
                  <a:srgbClr val="706D72"/>
                </a:solidFill>
                <a:latin typeface="Verdana"/>
                <a:cs typeface="Verdana"/>
              </a:rPr>
              <a:t> </a:t>
            </a:r>
            <a:r>
              <a:rPr sz="1100" dirty="0">
                <a:solidFill>
                  <a:srgbClr val="706D72"/>
                </a:solidFill>
                <a:latin typeface="Verdana"/>
                <a:cs typeface="Verdana"/>
              </a:rPr>
              <a:t>Stating</a:t>
            </a:r>
            <a:r>
              <a:rPr sz="1100" spc="-65" dirty="0">
                <a:solidFill>
                  <a:srgbClr val="706D72"/>
                </a:solidFill>
                <a:latin typeface="Verdana"/>
                <a:cs typeface="Verdana"/>
              </a:rPr>
              <a:t> </a:t>
            </a:r>
            <a:r>
              <a:rPr sz="1100" dirty="0">
                <a:solidFill>
                  <a:srgbClr val="706D72"/>
                </a:solidFill>
                <a:latin typeface="Verdana"/>
                <a:cs typeface="Verdana"/>
              </a:rPr>
              <a:t>That</a:t>
            </a:r>
            <a:r>
              <a:rPr sz="1100" spc="-60" dirty="0">
                <a:solidFill>
                  <a:srgbClr val="706D72"/>
                </a:solidFill>
                <a:latin typeface="Verdana"/>
                <a:cs typeface="Verdana"/>
              </a:rPr>
              <a:t> </a:t>
            </a:r>
            <a:r>
              <a:rPr sz="1100" dirty="0">
                <a:solidFill>
                  <a:srgbClr val="706D72"/>
                </a:solidFill>
                <a:latin typeface="Verdana"/>
                <a:cs typeface="Verdana"/>
              </a:rPr>
              <a:t>The</a:t>
            </a:r>
            <a:r>
              <a:rPr sz="1100" spc="-60" dirty="0">
                <a:solidFill>
                  <a:srgbClr val="706D72"/>
                </a:solidFill>
                <a:latin typeface="Verdana"/>
                <a:cs typeface="Verdana"/>
              </a:rPr>
              <a:t> </a:t>
            </a:r>
            <a:r>
              <a:rPr sz="1100" spc="-10" dirty="0">
                <a:solidFill>
                  <a:srgbClr val="706D72"/>
                </a:solidFill>
                <a:latin typeface="Verdana"/>
                <a:cs typeface="Verdana"/>
              </a:rPr>
              <a:t>Level</a:t>
            </a:r>
            <a:r>
              <a:rPr sz="1100" spc="-55" dirty="0">
                <a:solidFill>
                  <a:srgbClr val="706D72"/>
                </a:solidFill>
                <a:latin typeface="Verdana"/>
                <a:cs typeface="Verdana"/>
              </a:rPr>
              <a:t> </a:t>
            </a:r>
            <a:r>
              <a:rPr sz="1100" spc="-95" dirty="0">
                <a:solidFill>
                  <a:srgbClr val="706D72"/>
                </a:solidFill>
                <a:latin typeface="Verdana"/>
                <a:cs typeface="Verdana"/>
              </a:rPr>
              <a:t>Is</a:t>
            </a:r>
            <a:r>
              <a:rPr sz="1100" spc="-55" dirty="0">
                <a:solidFill>
                  <a:srgbClr val="706D72"/>
                </a:solidFill>
                <a:latin typeface="Verdana"/>
                <a:cs typeface="Verdana"/>
              </a:rPr>
              <a:t> </a:t>
            </a:r>
            <a:r>
              <a:rPr sz="1100" dirty="0">
                <a:solidFill>
                  <a:srgbClr val="706D72"/>
                </a:solidFill>
                <a:latin typeface="Verdana"/>
                <a:cs typeface="Verdana"/>
              </a:rPr>
              <a:t>Not</a:t>
            </a:r>
            <a:r>
              <a:rPr sz="1100" spc="-60" dirty="0">
                <a:solidFill>
                  <a:srgbClr val="706D72"/>
                </a:solidFill>
                <a:latin typeface="Verdana"/>
                <a:cs typeface="Verdana"/>
              </a:rPr>
              <a:t> </a:t>
            </a:r>
            <a:r>
              <a:rPr sz="1100" spc="-10" dirty="0">
                <a:solidFill>
                  <a:srgbClr val="706D72"/>
                </a:solidFill>
                <a:latin typeface="Verdana"/>
                <a:cs typeface="Verdana"/>
              </a:rPr>
              <a:t>Allowed,</a:t>
            </a:r>
            <a:r>
              <a:rPr sz="1100" spc="-50" dirty="0">
                <a:solidFill>
                  <a:srgbClr val="706D72"/>
                </a:solidFill>
                <a:latin typeface="Verdana"/>
                <a:cs typeface="Verdana"/>
              </a:rPr>
              <a:t> </a:t>
            </a:r>
            <a:r>
              <a:rPr sz="1100" dirty="0">
                <a:solidFill>
                  <a:srgbClr val="706D72"/>
                </a:solidFill>
                <a:latin typeface="Verdana"/>
                <a:cs typeface="Verdana"/>
              </a:rPr>
              <a:t>You</a:t>
            </a:r>
            <a:r>
              <a:rPr sz="1100" spc="-65" dirty="0">
                <a:solidFill>
                  <a:srgbClr val="706D72"/>
                </a:solidFill>
                <a:latin typeface="Verdana"/>
                <a:cs typeface="Verdana"/>
              </a:rPr>
              <a:t> </a:t>
            </a:r>
            <a:r>
              <a:rPr sz="1100" dirty="0">
                <a:solidFill>
                  <a:srgbClr val="706D72"/>
                </a:solidFill>
                <a:latin typeface="Verdana"/>
                <a:cs typeface="Verdana"/>
              </a:rPr>
              <a:t>Can</a:t>
            </a:r>
            <a:r>
              <a:rPr sz="1100" spc="-50" dirty="0">
                <a:solidFill>
                  <a:srgbClr val="706D72"/>
                </a:solidFill>
                <a:latin typeface="Verdana"/>
                <a:cs typeface="Verdana"/>
              </a:rPr>
              <a:t> </a:t>
            </a:r>
            <a:r>
              <a:rPr sz="1100" spc="-10" dirty="0">
                <a:solidFill>
                  <a:srgbClr val="706D72"/>
                </a:solidFill>
                <a:latin typeface="Verdana"/>
                <a:cs typeface="Verdana"/>
              </a:rPr>
              <a:t>Click </a:t>
            </a:r>
            <a:r>
              <a:rPr sz="1100" dirty="0">
                <a:solidFill>
                  <a:srgbClr val="706D72"/>
                </a:solidFill>
                <a:latin typeface="Verdana"/>
                <a:cs typeface="Verdana"/>
              </a:rPr>
              <a:t>On</a:t>
            </a:r>
            <a:r>
              <a:rPr sz="1100" spc="-25" dirty="0">
                <a:solidFill>
                  <a:srgbClr val="706D72"/>
                </a:solidFill>
                <a:latin typeface="Verdana"/>
                <a:cs typeface="Verdana"/>
              </a:rPr>
              <a:t> </a:t>
            </a:r>
            <a:r>
              <a:rPr sz="1100" dirty="0">
                <a:solidFill>
                  <a:srgbClr val="706D72"/>
                </a:solidFill>
                <a:latin typeface="Verdana"/>
                <a:cs typeface="Verdana"/>
              </a:rPr>
              <a:t>The</a:t>
            </a:r>
            <a:r>
              <a:rPr sz="1100" spc="-40" dirty="0">
                <a:solidFill>
                  <a:srgbClr val="706D72"/>
                </a:solidFill>
                <a:latin typeface="Verdana"/>
                <a:cs typeface="Verdana"/>
              </a:rPr>
              <a:t> </a:t>
            </a:r>
            <a:r>
              <a:rPr sz="1100" dirty="0">
                <a:solidFill>
                  <a:srgbClr val="706D72"/>
                </a:solidFill>
                <a:latin typeface="Verdana"/>
                <a:cs typeface="Verdana"/>
              </a:rPr>
              <a:t>Team</a:t>
            </a:r>
            <a:r>
              <a:rPr sz="1100" spc="-35" dirty="0">
                <a:solidFill>
                  <a:srgbClr val="706D72"/>
                </a:solidFill>
                <a:latin typeface="Verdana"/>
                <a:cs typeface="Verdana"/>
              </a:rPr>
              <a:t> </a:t>
            </a:r>
            <a:r>
              <a:rPr sz="1100" dirty="0">
                <a:solidFill>
                  <a:srgbClr val="706D72"/>
                </a:solidFill>
                <a:latin typeface="Verdana"/>
                <a:cs typeface="Verdana"/>
              </a:rPr>
              <a:t>Name</a:t>
            </a:r>
            <a:r>
              <a:rPr sz="1100" spc="-35" dirty="0">
                <a:solidFill>
                  <a:srgbClr val="706D72"/>
                </a:solidFill>
                <a:latin typeface="Verdana"/>
                <a:cs typeface="Verdana"/>
              </a:rPr>
              <a:t> </a:t>
            </a:r>
            <a:r>
              <a:rPr sz="1100" dirty="0">
                <a:solidFill>
                  <a:srgbClr val="706D72"/>
                </a:solidFill>
                <a:latin typeface="Verdana"/>
                <a:cs typeface="Verdana"/>
              </a:rPr>
              <a:t>and</a:t>
            </a:r>
            <a:r>
              <a:rPr sz="1100" spc="-30" dirty="0">
                <a:solidFill>
                  <a:srgbClr val="706D72"/>
                </a:solidFill>
                <a:latin typeface="Verdana"/>
                <a:cs typeface="Verdana"/>
              </a:rPr>
              <a:t> </a:t>
            </a:r>
            <a:r>
              <a:rPr sz="1100" dirty="0">
                <a:solidFill>
                  <a:srgbClr val="706D72"/>
                </a:solidFill>
                <a:latin typeface="Verdana"/>
                <a:cs typeface="Verdana"/>
              </a:rPr>
              <a:t>Change</a:t>
            </a:r>
            <a:r>
              <a:rPr sz="1100" spc="-40" dirty="0">
                <a:solidFill>
                  <a:srgbClr val="706D72"/>
                </a:solidFill>
                <a:latin typeface="Verdana"/>
                <a:cs typeface="Verdana"/>
              </a:rPr>
              <a:t> </a:t>
            </a:r>
            <a:r>
              <a:rPr sz="1100" dirty="0">
                <a:solidFill>
                  <a:srgbClr val="706D72"/>
                </a:solidFill>
                <a:latin typeface="Verdana"/>
                <a:cs typeface="Verdana"/>
              </a:rPr>
              <a:t>it</a:t>
            </a:r>
            <a:r>
              <a:rPr sz="1100" spc="-30" dirty="0">
                <a:solidFill>
                  <a:srgbClr val="706D72"/>
                </a:solidFill>
                <a:latin typeface="Verdana"/>
                <a:cs typeface="Verdana"/>
              </a:rPr>
              <a:t> </a:t>
            </a:r>
            <a:r>
              <a:rPr sz="1100" dirty="0">
                <a:solidFill>
                  <a:srgbClr val="706D72"/>
                </a:solidFill>
                <a:latin typeface="Verdana"/>
                <a:cs typeface="Verdana"/>
              </a:rPr>
              <a:t>Before</a:t>
            </a:r>
            <a:r>
              <a:rPr sz="1100" spc="-35" dirty="0">
                <a:solidFill>
                  <a:srgbClr val="706D72"/>
                </a:solidFill>
                <a:latin typeface="Verdana"/>
                <a:cs typeface="Verdana"/>
              </a:rPr>
              <a:t> </a:t>
            </a:r>
            <a:r>
              <a:rPr sz="1100" dirty="0">
                <a:solidFill>
                  <a:srgbClr val="706D72"/>
                </a:solidFill>
                <a:latin typeface="Verdana"/>
                <a:cs typeface="Verdana"/>
              </a:rPr>
              <a:t>Clicking</a:t>
            </a:r>
            <a:r>
              <a:rPr sz="1100" spc="-35" dirty="0">
                <a:solidFill>
                  <a:srgbClr val="706D72"/>
                </a:solidFill>
                <a:latin typeface="Verdana"/>
                <a:cs typeface="Verdana"/>
              </a:rPr>
              <a:t> </a:t>
            </a:r>
            <a:r>
              <a:rPr sz="1100" spc="-45" dirty="0">
                <a:solidFill>
                  <a:srgbClr val="706D72"/>
                </a:solidFill>
                <a:latin typeface="Verdana"/>
                <a:cs typeface="Verdana"/>
              </a:rPr>
              <a:t>Save</a:t>
            </a:r>
            <a:r>
              <a:rPr sz="1100" spc="-40" dirty="0">
                <a:solidFill>
                  <a:srgbClr val="706D72"/>
                </a:solidFill>
                <a:latin typeface="Verdana"/>
                <a:cs typeface="Verdana"/>
              </a:rPr>
              <a:t> </a:t>
            </a:r>
            <a:r>
              <a:rPr sz="1100" dirty="0">
                <a:solidFill>
                  <a:srgbClr val="706D72"/>
                </a:solidFill>
                <a:latin typeface="Verdana"/>
                <a:cs typeface="Verdana"/>
              </a:rPr>
              <a:t>At</a:t>
            </a:r>
            <a:r>
              <a:rPr sz="1100" spc="-30" dirty="0">
                <a:solidFill>
                  <a:srgbClr val="706D72"/>
                </a:solidFill>
                <a:latin typeface="Verdana"/>
                <a:cs typeface="Verdana"/>
              </a:rPr>
              <a:t> </a:t>
            </a:r>
            <a:r>
              <a:rPr sz="1100" dirty="0">
                <a:solidFill>
                  <a:srgbClr val="706D72"/>
                </a:solidFill>
                <a:latin typeface="Verdana"/>
                <a:cs typeface="Verdana"/>
              </a:rPr>
              <a:t>The</a:t>
            </a:r>
            <a:r>
              <a:rPr sz="1100" spc="-35" dirty="0">
                <a:solidFill>
                  <a:srgbClr val="706D72"/>
                </a:solidFill>
                <a:latin typeface="Verdana"/>
                <a:cs typeface="Verdana"/>
              </a:rPr>
              <a:t> </a:t>
            </a:r>
            <a:r>
              <a:rPr sz="1100" spc="-10" dirty="0">
                <a:solidFill>
                  <a:srgbClr val="706D72"/>
                </a:solidFill>
                <a:latin typeface="Verdana"/>
                <a:cs typeface="Verdana"/>
              </a:rPr>
              <a:t>Bottom.</a:t>
            </a:r>
            <a:endParaRPr sz="1100" dirty="0">
              <a:latin typeface="Verdana"/>
              <a:cs typeface="Verdana"/>
            </a:endParaRPr>
          </a:p>
        </p:txBody>
      </p:sp>
      <p:pic>
        <p:nvPicPr>
          <p:cNvPr id="4" name="object 4"/>
          <p:cNvPicPr/>
          <p:nvPr/>
        </p:nvPicPr>
        <p:blipFill>
          <a:blip r:embed="rId2" cstate="print"/>
          <a:stretch>
            <a:fillRect/>
          </a:stretch>
        </p:blipFill>
        <p:spPr>
          <a:xfrm>
            <a:off x="1643063" y="4763793"/>
            <a:ext cx="7734299" cy="4054205"/>
          </a:xfrm>
          <a:prstGeom prst="rect">
            <a:avLst/>
          </a:prstGeom>
        </p:spPr>
      </p:pic>
      <p:pic>
        <p:nvPicPr>
          <p:cNvPr id="5" name="object 5"/>
          <p:cNvPicPr/>
          <p:nvPr/>
        </p:nvPicPr>
        <p:blipFill>
          <a:blip r:embed="rId3" cstate="print"/>
          <a:stretch>
            <a:fillRect/>
          </a:stretch>
        </p:blipFill>
        <p:spPr>
          <a:xfrm>
            <a:off x="1594421" y="1312720"/>
            <a:ext cx="7831581" cy="3226845"/>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47C324EB-0084-539B-2FC4-83731BFFDFF1}"/>
                  </a:ext>
                </a:extLst>
              </p14:cNvPr>
              <p14:cNvContentPartPr/>
              <p14:nvPr/>
            </p14:nvContentPartPr>
            <p14:xfrm>
              <a:off x="1790779" y="7005426"/>
              <a:ext cx="58680" cy="91080"/>
            </p14:xfrm>
          </p:contentPart>
        </mc:Choice>
        <mc:Fallback xmlns="">
          <p:pic>
            <p:nvPicPr>
              <p:cNvPr id="6" name="Ink 5">
                <a:extLst>
                  <a:ext uri="{FF2B5EF4-FFF2-40B4-BE49-F238E27FC236}">
                    <a16:creationId xmlns:a16="http://schemas.microsoft.com/office/drawing/2014/main" id="{47C324EB-0084-539B-2FC4-83731BFFDFF1}"/>
                  </a:ext>
                </a:extLst>
              </p:cNvPr>
              <p:cNvPicPr/>
              <p:nvPr/>
            </p:nvPicPr>
            <p:blipFill>
              <a:blip r:embed="rId5"/>
              <a:stretch>
                <a:fillRect/>
              </a:stretch>
            </p:blipFill>
            <p:spPr>
              <a:xfrm>
                <a:off x="1772779" y="6897426"/>
                <a:ext cx="94320" cy="306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7" name="Ink 6">
                <a:extLst>
                  <a:ext uri="{FF2B5EF4-FFF2-40B4-BE49-F238E27FC236}">
                    <a16:creationId xmlns:a16="http://schemas.microsoft.com/office/drawing/2014/main" id="{A0C3E166-D015-5A89-9BD5-B939E6E3842E}"/>
                  </a:ext>
                </a:extLst>
              </p14:cNvPr>
              <p14:cNvContentPartPr/>
              <p14:nvPr/>
            </p14:nvContentPartPr>
            <p14:xfrm>
              <a:off x="1791139" y="6965466"/>
              <a:ext cx="53640" cy="157680"/>
            </p14:xfrm>
          </p:contentPart>
        </mc:Choice>
        <mc:Fallback xmlns="">
          <p:pic>
            <p:nvPicPr>
              <p:cNvPr id="7" name="Ink 6">
                <a:extLst>
                  <a:ext uri="{FF2B5EF4-FFF2-40B4-BE49-F238E27FC236}">
                    <a16:creationId xmlns:a16="http://schemas.microsoft.com/office/drawing/2014/main" id="{A0C3E166-D015-5A89-9BD5-B939E6E3842E}"/>
                  </a:ext>
                </a:extLst>
              </p:cNvPr>
              <p:cNvPicPr/>
              <p:nvPr/>
            </p:nvPicPr>
            <p:blipFill>
              <a:blip r:embed="rId7"/>
              <a:stretch>
                <a:fillRect/>
              </a:stretch>
            </p:blipFill>
            <p:spPr>
              <a:xfrm>
                <a:off x="1773499" y="6857466"/>
                <a:ext cx="892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E5E1F7C-BEF5-7354-C900-BC68C2CE8900}"/>
                  </a:ext>
                </a:extLst>
              </p14:cNvPr>
              <p14:cNvContentPartPr/>
              <p14:nvPr/>
            </p14:nvContentPartPr>
            <p14:xfrm>
              <a:off x="1784299" y="7344546"/>
              <a:ext cx="111600" cy="13680"/>
            </p14:xfrm>
          </p:contentPart>
        </mc:Choice>
        <mc:Fallback xmlns="">
          <p:pic>
            <p:nvPicPr>
              <p:cNvPr id="12" name="Ink 11">
                <a:extLst>
                  <a:ext uri="{FF2B5EF4-FFF2-40B4-BE49-F238E27FC236}">
                    <a16:creationId xmlns:a16="http://schemas.microsoft.com/office/drawing/2014/main" id="{EE5E1F7C-BEF5-7354-C900-BC68C2CE8900}"/>
                  </a:ext>
                </a:extLst>
              </p:cNvPr>
              <p:cNvPicPr/>
              <p:nvPr/>
            </p:nvPicPr>
            <p:blipFill>
              <a:blip r:embed="rId9"/>
              <a:stretch>
                <a:fillRect/>
              </a:stretch>
            </p:blipFill>
            <p:spPr>
              <a:xfrm>
                <a:off x="1775299" y="7335906"/>
                <a:ext cx="129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39B1446C-99C7-17E5-5FB2-3E1358673E28}"/>
                  </a:ext>
                </a:extLst>
              </p14:cNvPr>
              <p14:cNvContentPartPr/>
              <p14:nvPr/>
            </p14:nvContentPartPr>
            <p14:xfrm>
              <a:off x="1844059" y="7300266"/>
              <a:ext cx="56160" cy="110160"/>
            </p14:xfrm>
          </p:contentPart>
        </mc:Choice>
        <mc:Fallback xmlns="">
          <p:pic>
            <p:nvPicPr>
              <p:cNvPr id="13" name="Ink 12">
                <a:extLst>
                  <a:ext uri="{FF2B5EF4-FFF2-40B4-BE49-F238E27FC236}">
                    <a16:creationId xmlns:a16="http://schemas.microsoft.com/office/drawing/2014/main" id="{39B1446C-99C7-17E5-5FB2-3E1358673E28}"/>
                  </a:ext>
                </a:extLst>
              </p:cNvPr>
              <p:cNvPicPr/>
              <p:nvPr/>
            </p:nvPicPr>
            <p:blipFill>
              <a:blip r:embed="rId11"/>
              <a:stretch>
                <a:fillRect/>
              </a:stretch>
            </p:blipFill>
            <p:spPr>
              <a:xfrm>
                <a:off x="1835059" y="7291266"/>
                <a:ext cx="73800" cy="127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8" name="Ink 7">
                <a:extLst>
                  <a:ext uri="{FF2B5EF4-FFF2-40B4-BE49-F238E27FC236}">
                    <a16:creationId xmlns:a16="http://schemas.microsoft.com/office/drawing/2014/main" id="{AFC5D7BB-F9F3-A4BC-6AE2-0D1101EB83AE}"/>
                  </a:ext>
                </a:extLst>
              </p14:cNvPr>
              <p14:cNvContentPartPr/>
              <p14:nvPr/>
            </p14:nvContentPartPr>
            <p14:xfrm>
              <a:off x="1799167" y="6767302"/>
              <a:ext cx="103320" cy="244440"/>
            </p14:xfrm>
          </p:contentPart>
        </mc:Choice>
        <mc:Fallback xmlns="">
          <p:pic>
            <p:nvPicPr>
              <p:cNvPr id="8" name="Ink 7">
                <a:extLst>
                  <a:ext uri="{FF2B5EF4-FFF2-40B4-BE49-F238E27FC236}">
                    <a16:creationId xmlns:a16="http://schemas.microsoft.com/office/drawing/2014/main" id="{AFC5D7BB-F9F3-A4BC-6AE2-0D1101EB83AE}"/>
                  </a:ext>
                </a:extLst>
              </p:cNvPr>
              <p:cNvPicPr/>
              <p:nvPr/>
            </p:nvPicPr>
            <p:blipFill>
              <a:blip r:embed="rId13"/>
              <a:stretch>
                <a:fillRect/>
              </a:stretch>
            </p:blipFill>
            <p:spPr>
              <a:xfrm>
                <a:off x="1781167" y="6659662"/>
                <a:ext cx="138960" cy="46008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257300" y="2438400"/>
            <a:ext cx="7543800" cy="3527889"/>
          </a:xfrm>
          <a:prstGeom prst="rect">
            <a:avLst/>
          </a:prstGeom>
          <a:ln w="12700">
            <a:solidFill>
              <a:srgbClr val="000000"/>
            </a:solidFill>
          </a:ln>
        </p:spPr>
        <p:txBody>
          <a:bodyPr vert="horz" wrap="square" lIns="0" tIns="3810" rIns="0" bIns="0" rtlCol="0">
            <a:spAutoFit/>
          </a:bodyPr>
          <a:lstStyle/>
          <a:p>
            <a:pPr>
              <a:lnSpc>
                <a:spcPct val="100000"/>
              </a:lnSpc>
              <a:spcBef>
                <a:spcPts val="30"/>
              </a:spcBef>
            </a:pPr>
            <a:endParaRPr sz="900" dirty="0">
              <a:latin typeface="Times New Roman"/>
              <a:cs typeface="Times New Roman"/>
            </a:endParaRPr>
          </a:p>
          <a:p>
            <a:pPr marL="102235" algn="ctr">
              <a:lnSpc>
                <a:spcPct val="100000"/>
              </a:lnSpc>
            </a:pPr>
            <a:r>
              <a:rPr sz="2800" b="1" spc="125" dirty="0">
                <a:solidFill>
                  <a:srgbClr val="5014EA"/>
                </a:solidFill>
                <a:latin typeface="Calibri"/>
                <a:cs typeface="Calibri"/>
              </a:rPr>
              <a:t>January</a:t>
            </a:r>
            <a:r>
              <a:rPr sz="2800" b="1" spc="75" dirty="0">
                <a:solidFill>
                  <a:srgbClr val="5014EA"/>
                </a:solidFill>
                <a:latin typeface="Calibri"/>
                <a:cs typeface="Calibri"/>
              </a:rPr>
              <a:t> </a:t>
            </a:r>
            <a:r>
              <a:rPr sz="2800" b="1" spc="100" dirty="0">
                <a:solidFill>
                  <a:srgbClr val="5014EA"/>
                </a:solidFill>
                <a:latin typeface="Calibri"/>
                <a:cs typeface="Calibri"/>
              </a:rPr>
              <a:t>4,</a:t>
            </a:r>
            <a:r>
              <a:rPr sz="2800" b="1" spc="80" dirty="0">
                <a:solidFill>
                  <a:srgbClr val="5014EA"/>
                </a:solidFill>
                <a:latin typeface="Calibri"/>
                <a:cs typeface="Calibri"/>
              </a:rPr>
              <a:t> </a:t>
            </a:r>
            <a:r>
              <a:rPr sz="2800" b="1" spc="140" dirty="0">
                <a:solidFill>
                  <a:srgbClr val="5014EA"/>
                </a:solidFill>
                <a:latin typeface="Calibri"/>
                <a:cs typeface="Calibri"/>
              </a:rPr>
              <a:t>2024</a:t>
            </a:r>
            <a:r>
              <a:rPr sz="2800" b="1" spc="80" dirty="0">
                <a:solidFill>
                  <a:srgbClr val="5014EA"/>
                </a:solidFill>
                <a:latin typeface="Calibri"/>
                <a:cs typeface="Calibri"/>
              </a:rPr>
              <a:t> </a:t>
            </a:r>
            <a:r>
              <a:rPr sz="2800" b="1" spc="85" dirty="0">
                <a:solidFill>
                  <a:srgbClr val="5014EA"/>
                </a:solidFill>
                <a:latin typeface="Calibri"/>
                <a:cs typeface="Calibri"/>
              </a:rPr>
              <a:t>-</a:t>
            </a:r>
            <a:r>
              <a:rPr sz="2800" b="1" spc="80" dirty="0">
                <a:solidFill>
                  <a:srgbClr val="5014EA"/>
                </a:solidFill>
                <a:latin typeface="Calibri"/>
                <a:cs typeface="Calibri"/>
              </a:rPr>
              <a:t> </a:t>
            </a:r>
            <a:r>
              <a:rPr sz="2800" b="1" spc="125" dirty="0">
                <a:solidFill>
                  <a:srgbClr val="5014EA"/>
                </a:solidFill>
                <a:latin typeface="Calibri"/>
                <a:cs typeface="Calibri"/>
              </a:rPr>
              <a:t>January</a:t>
            </a:r>
            <a:r>
              <a:rPr sz="2800" b="1" spc="80" dirty="0">
                <a:solidFill>
                  <a:srgbClr val="5014EA"/>
                </a:solidFill>
                <a:latin typeface="Calibri"/>
                <a:cs typeface="Calibri"/>
              </a:rPr>
              <a:t> </a:t>
            </a:r>
            <a:r>
              <a:rPr sz="2800" b="1" spc="114" dirty="0">
                <a:solidFill>
                  <a:srgbClr val="5014EA"/>
                </a:solidFill>
                <a:latin typeface="Calibri"/>
                <a:cs typeface="Calibri"/>
              </a:rPr>
              <a:t>24,</a:t>
            </a:r>
            <a:r>
              <a:rPr sz="2800" b="1" spc="80" dirty="0">
                <a:solidFill>
                  <a:srgbClr val="5014EA"/>
                </a:solidFill>
                <a:latin typeface="Calibri"/>
                <a:cs typeface="Calibri"/>
              </a:rPr>
              <a:t> </a:t>
            </a:r>
            <a:r>
              <a:rPr sz="2800" b="1" spc="120" dirty="0">
                <a:solidFill>
                  <a:srgbClr val="5014EA"/>
                </a:solidFill>
                <a:latin typeface="Calibri"/>
                <a:cs typeface="Calibri"/>
              </a:rPr>
              <a:t>2024</a:t>
            </a:r>
            <a:endParaRPr sz="2800" dirty="0">
              <a:latin typeface="Calibri"/>
              <a:cs typeface="Calibri"/>
            </a:endParaRPr>
          </a:p>
          <a:p>
            <a:pPr marL="144145" algn="ctr">
              <a:lnSpc>
                <a:spcPct val="100000"/>
              </a:lnSpc>
            </a:pPr>
            <a:r>
              <a:rPr sz="2800" b="1" spc="120" dirty="0">
                <a:latin typeface="Calibri"/>
                <a:cs typeface="Calibri"/>
              </a:rPr>
              <a:t>8:30</a:t>
            </a:r>
            <a:r>
              <a:rPr sz="2800" b="1" spc="85" dirty="0">
                <a:latin typeface="Calibri"/>
                <a:cs typeface="Calibri"/>
              </a:rPr>
              <a:t> </a:t>
            </a:r>
            <a:r>
              <a:rPr sz="2800" b="1" spc="204" dirty="0">
                <a:latin typeface="Calibri"/>
                <a:cs typeface="Calibri"/>
              </a:rPr>
              <a:t>AM</a:t>
            </a:r>
            <a:r>
              <a:rPr sz="2800" b="1" spc="85" dirty="0">
                <a:latin typeface="Calibri"/>
                <a:cs typeface="Calibri"/>
              </a:rPr>
              <a:t> -</a:t>
            </a:r>
            <a:r>
              <a:rPr sz="2800" b="1" spc="90" dirty="0">
                <a:latin typeface="Calibri"/>
                <a:cs typeface="Calibri"/>
              </a:rPr>
              <a:t> </a:t>
            </a:r>
            <a:r>
              <a:rPr sz="2800" b="1" spc="120" dirty="0">
                <a:latin typeface="Calibri"/>
                <a:cs typeface="Calibri"/>
              </a:rPr>
              <a:t>7:00</a:t>
            </a:r>
            <a:r>
              <a:rPr sz="2800" b="1" spc="85" dirty="0">
                <a:latin typeface="Calibri"/>
                <a:cs typeface="Calibri"/>
              </a:rPr>
              <a:t> </a:t>
            </a:r>
            <a:r>
              <a:rPr sz="2800" b="1" spc="170" dirty="0">
                <a:latin typeface="Calibri"/>
                <a:cs typeface="Calibri"/>
              </a:rPr>
              <a:t>PM</a:t>
            </a:r>
            <a:endParaRPr sz="2800" dirty="0">
              <a:latin typeface="Calibri"/>
              <a:cs typeface="Calibri"/>
            </a:endParaRPr>
          </a:p>
          <a:p>
            <a:pPr algn="ctr">
              <a:lnSpc>
                <a:spcPct val="100000"/>
              </a:lnSpc>
            </a:pPr>
            <a:endParaRPr sz="2800" dirty="0">
              <a:latin typeface="Calibri"/>
              <a:cs typeface="Calibri"/>
            </a:endParaRPr>
          </a:p>
          <a:p>
            <a:pPr algn="ctr">
              <a:lnSpc>
                <a:spcPct val="100000"/>
              </a:lnSpc>
              <a:spcBef>
                <a:spcPts val="20"/>
              </a:spcBef>
            </a:pPr>
            <a:endParaRPr sz="1600" dirty="0">
              <a:latin typeface="Calibri"/>
              <a:cs typeface="Calibri"/>
            </a:endParaRPr>
          </a:p>
          <a:p>
            <a:pPr marL="102870" algn="ctr">
              <a:lnSpc>
                <a:spcPct val="100000"/>
              </a:lnSpc>
            </a:pPr>
            <a:r>
              <a:rPr sz="2800" b="1" spc="130" dirty="0">
                <a:latin typeface="Calibri"/>
                <a:cs typeface="Calibri"/>
              </a:rPr>
              <a:t>Saturday</a:t>
            </a:r>
            <a:r>
              <a:rPr sz="2800" b="1" spc="390" dirty="0">
                <a:latin typeface="Calibri"/>
                <a:cs typeface="Calibri"/>
              </a:rPr>
              <a:t> </a:t>
            </a:r>
            <a:r>
              <a:rPr sz="2800" b="1" spc="130" dirty="0">
                <a:latin typeface="Calibri"/>
                <a:cs typeface="Calibri"/>
              </a:rPr>
              <a:t>January</a:t>
            </a:r>
            <a:r>
              <a:rPr sz="2800" b="1" spc="60" dirty="0">
                <a:latin typeface="Calibri"/>
                <a:cs typeface="Calibri"/>
              </a:rPr>
              <a:t> </a:t>
            </a:r>
            <a:r>
              <a:rPr sz="2800" b="1" spc="135" dirty="0">
                <a:latin typeface="Calibri"/>
                <a:cs typeface="Calibri"/>
              </a:rPr>
              <a:t>20th</a:t>
            </a:r>
            <a:r>
              <a:rPr sz="2800" b="1" spc="70" dirty="0">
                <a:latin typeface="Calibri"/>
                <a:cs typeface="Calibri"/>
              </a:rPr>
              <a:t> </a:t>
            </a:r>
            <a:r>
              <a:rPr sz="2800" b="1" spc="80" dirty="0">
                <a:latin typeface="Calibri"/>
                <a:cs typeface="Calibri"/>
              </a:rPr>
              <a:t>(If</a:t>
            </a:r>
            <a:r>
              <a:rPr sz="2800" b="1" spc="70" dirty="0">
                <a:latin typeface="Calibri"/>
                <a:cs typeface="Calibri"/>
              </a:rPr>
              <a:t> </a:t>
            </a:r>
            <a:r>
              <a:rPr sz="2800" b="1" spc="135" dirty="0">
                <a:latin typeface="Calibri"/>
                <a:cs typeface="Calibri"/>
              </a:rPr>
              <a:t>Needed)</a:t>
            </a:r>
            <a:endParaRPr sz="2800" dirty="0">
              <a:latin typeface="Calibri"/>
              <a:cs typeface="Calibri"/>
            </a:endParaRPr>
          </a:p>
          <a:p>
            <a:pPr marL="102235" algn="ctr">
              <a:lnSpc>
                <a:spcPct val="100000"/>
              </a:lnSpc>
            </a:pPr>
            <a:r>
              <a:rPr sz="2800" b="1" spc="125" dirty="0">
                <a:latin typeface="Calibri"/>
                <a:cs typeface="Calibri"/>
              </a:rPr>
              <a:t>8:00</a:t>
            </a:r>
            <a:r>
              <a:rPr sz="2800" b="1" spc="60" dirty="0">
                <a:latin typeface="Calibri"/>
                <a:cs typeface="Calibri"/>
              </a:rPr>
              <a:t> </a:t>
            </a:r>
            <a:r>
              <a:rPr sz="2800" b="1" spc="210" dirty="0">
                <a:latin typeface="Calibri"/>
                <a:cs typeface="Calibri"/>
              </a:rPr>
              <a:t>AM</a:t>
            </a:r>
            <a:r>
              <a:rPr sz="2800" b="1" spc="60" dirty="0">
                <a:latin typeface="Calibri"/>
                <a:cs typeface="Calibri"/>
              </a:rPr>
              <a:t> </a:t>
            </a:r>
            <a:r>
              <a:rPr sz="2800" b="1" spc="85" dirty="0">
                <a:latin typeface="Calibri"/>
                <a:cs typeface="Calibri"/>
              </a:rPr>
              <a:t>-</a:t>
            </a:r>
            <a:r>
              <a:rPr sz="2800" b="1" spc="65" dirty="0">
                <a:latin typeface="Calibri"/>
                <a:cs typeface="Calibri"/>
              </a:rPr>
              <a:t> </a:t>
            </a:r>
            <a:r>
              <a:rPr sz="2800" b="1" spc="130" dirty="0">
                <a:latin typeface="Calibri"/>
                <a:cs typeface="Calibri"/>
              </a:rPr>
              <a:t>12:00</a:t>
            </a:r>
            <a:r>
              <a:rPr sz="2800" b="1" spc="60" dirty="0">
                <a:latin typeface="Calibri"/>
                <a:cs typeface="Calibri"/>
              </a:rPr>
              <a:t> </a:t>
            </a:r>
            <a:r>
              <a:rPr sz="2800" b="1" spc="175" dirty="0">
                <a:latin typeface="Calibri"/>
                <a:cs typeface="Calibri"/>
              </a:rPr>
              <a:t>PM</a:t>
            </a:r>
            <a:endParaRPr sz="2800" dirty="0">
              <a:latin typeface="Calibri"/>
              <a:cs typeface="Calibri"/>
            </a:endParaRPr>
          </a:p>
          <a:p>
            <a:pPr algn="ctr">
              <a:lnSpc>
                <a:spcPct val="100000"/>
              </a:lnSpc>
              <a:spcBef>
                <a:spcPts val="20"/>
              </a:spcBef>
            </a:pPr>
            <a:endParaRPr sz="1600" dirty="0">
              <a:latin typeface="Calibri"/>
              <a:cs typeface="Calibri"/>
            </a:endParaRPr>
          </a:p>
          <a:p>
            <a:pPr marL="546100" marR="435609" indent="433070" algn="ctr">
              <a:lnSpc>
                <a:spcPct val="100000"/>
              </a:lnSpc>
            </a:pPr>
            <a:r>
              <a:rPr sz="2400" b="1" spc="135" dirty="0">
                <a:latin typeface="Calibri"/>
                <a:cs typeface="Calibri"/>
              </a:rPr>
              <a:t>Martin</a:t>
            </a:r>
            <a:r>
              <a:rPr sz="2400" b="1" spc="65" dirty="0">
                <a:latin typeface="Calibri"/>
                <a:cs typeface="Calibri"/>
              </a:rPr>
              <a:t> </a:t>
            </a:r>
            <a:r>
              <a:rPr sz="2400" b="1" spc="125" dirty="0">
                <a:latin typeface="Calibri"/>
                <a:cs typeface="Calibri"/>
              </a:rPr>
              <a:t>Luther</a:t>
            </a:r>
            <a:r>
              <a:rPr sz="2400" b="1" spc="75" dirty="0">
                <a:latin typeface="Calibri"/>
                <a:cs typeface="Calibri"/>
              </a:rPr>
              <a:t> </a:t>
            </a:r>
            <a:r>
              <a:rPr sz="2400" b="1" spc="125" dirty="0">
                <a:latin typeface="Calibri"/>
                <a:cs typeface="Calibri"/>
              </a:rPr>
              <a:t>King</a:t>
            </a:r>
            <a:r>
              <a:rPr sz="2400" b="1" spc="70" dirty="0">
                <a:latin typeface="Calibri"/>
                <a:cs typeface="Calibri"/>
              </a:rPr>
              <a:t> </a:t>
            </a:r>
            <a:r>
              <a:rPr sz="2400" b="1" spc="125" dirty="0">
                <a:latin typeface="Calibri"/>
                <a:cs typeface="Calibri"/>
              </a:rPr>
              <a:t>Day</a:t>
            </a:r>
            <a:endParaRPr lang="en-US" sz="2400" b="1" spc="125" dirty="0">
              <a:latin typeface="Calibri"/>
              <a:cs typeface="Calibri"/>
            </a:endParaRPr>
          </a:p>
          <a:p>
            <a:pPr marL="546100" marR="435609" indent="433070" algn="ctr">
              <a:lnSpc>
                <a:spcPct val="100000"/>
              </a:lnSpc>
            </a:pPr>
            <a:r>
              <a:rPr sz="2400" b="1" spc="130" dirty="0">
                <a:latin typeface="Calibri"/>
                <a:cs typeface="Calibri"/>
              </a:rPr>
              <a:t>January</a:t>
            </a:r>
            <a:r>
              <a:rPr sz="2400" b="1" spc="55" dirty="0">
                <a:latin typeface="Calibri"/>
                <a:cs typeface="Calibri"/>
              </a:rPr>
              <a:t> </a:t>
            </a:r>
            <a:r>
              <a:rPr sz="2400" b="1" spc="120" dirty="0">
                <a:latin typeface="Calibri"/>
                <a:cs typeface="Calibri"/>
              </a:rPr>
              <a:t>15th,</a:t>
            </a:r>
            <a:r>
              <a:rPr sz="2400" b="1" spc="60" dirty="0">
                <a:latin typeface="Calibri"/>
                <a:cs typeface="Calibri"/>
              </a:rPr>
              <a:t> </a:t>
            </a:r>
            <a:r>
              <a:rPr sz="2400" b="1" spc="145" dirty="0">
                <a:latin typeface="Calibri"/>
                <a:cs typeface="Calibri"/>
              </a:rPr>
              <a:t>202</a:t>
            </a:r>
            <a:r>
              <a:rPr lang="en-US" sz="2400" b="1" spc="145" dirty="0">
                <a:latin typeface="Calibri"/>
                <a:cs typeface="Calibri"/>
              </a:rPr>
              <a:t>4</a:t>
            </a:r>
            <a:r>
              <a:rPr sz="2400" b="1" spc="60" dirty="0">
                <a:latin typeface="Calibri"/>
                <a:cs typeface="Calibri"/>
              </a:rPr>
              <a:t> </a:t>
            </a:r>
            <a:r>
              <a:rPr sz="2400" b="1" spc="85" dirty="0">
                <a:latin typeface="Calibri"/>
                <a:cs typeface="Calibri"/>
              </a:rPr>
              <a:t>-</a:t>
            </a:r>
            <a:r>
              <a:rPr sz="2400" b="1" spc="65" dirty="0">
                <a:latin typeface="Calibri"/>
                <a:cs typeface="Calibri"/>
              </a:rPr>
              <a:t> </a:t>
            </a:r>
            <a:r>
              <a:rPr sz="2400" b="1" spc="120" dirty="0">
                <a:latin typeface="Calibri"/>
                <a:cs typeface="Calibri"/>
              </a:rPr>
              <a:t>Office</a:t>
            </a:r>
            <a:r>
              <a:rPr sz="2400" b="1" spc="55" dirty="0">
                <a:latin typeface="Calibri"/>
                <a:cs typeface="Calibri"/>
              </a:rPr>
              <a:t> </a:t>
            </a:r>
            <a:r>
              <a:rPr sz="2400" b="1" spc="140" dirty="0">
                <a:latin typeface="Calibri"/>
                <a:cs typeface="Calibri"/>
              </a:rPr>
              <a:t>CLOSED</a:t>
            </a:r>
            <a:endParaRPr sz="1600" dirty="0">
              <a:latin typeface="Calibri"/>
              <a:cs typeface="Calibri"/>
            </a:endParaRPr>
          </a:p>
        </p:txBody>
      </p:sp>
      <p:sp>
        <p:nvSpPr>
          <p:cNvPr id="5" name="TextBox 4">
            <a:extLst>
              <a:ext uri="{FF2B5EF4-FFF2-40B4-BE49-F238E27FC236}">
                <a16:creationId xmlns:a16="http://schemas.microsoft.com/office/drawing/2014/main" id="{13601799-02AC-5316-1B76-AAE819CFC03E}"/>
              </a:ext>
            </a:extLst>
          </p:cNvPr>
          <p:cNvSpPr txBox="1"/>
          <p:nvPr/>
        </p:nvSpPr>
        <p:spPr>
          <a:xfrm>
            <a:off x="1558538" y="914400"/>
            <a:ext cx="6941324" cy="584775"/>
          </a:xfrm>
          <a:prstGeom prst="rect">
            <a:avLst/>
          </a:prstGeom>
          <a:noFill/>
        </p:spPr>
        <p:txBody>
          <a:bodyPr wrap="none" rtlCol="0">
            <a:spAutoFit/>
          </a:bodyPr>
          <a:lstStyle/>
          <a:p>
            <a:r>
              <a:rPr lang="en-US" sz="3200" b="1" dirty="0">
                <a:solidFill>
                  <a:srgbClr val="0070C0"/>
                </a:solidFill>
              </a:rPr>
              <a:t>REGISTRTION APPOINTMENT DATES</a:t>
            </a:r>
          </a:p>
        </p:txBody>
      </p:sp>
      <p:sp>
        <p:nvSpPr>
          <p:cNvPr id="6" name="TextBox 5">
            <a:extLst>
              <a:ext uri="{FF2B5EF4-FFF2-40B4-BE49-F238E27FC236}">
                <a16:creationId xmlns:a16="http://schemas.microsoft.com/office/drawing/2014/main" id="{8A2C071C-E7A6-E97D-4DEB-F10950E19E0B}"/>
              </a:ext>
            </a:extLst>
          </p:cNvPr>
          <p:cNvSpPr txBox="1"/>
          <p:nvPr/>
        </p:nvSpPr>
        <p:spPr>
          <a:xfrm>
            <a:off x="882808" y="8943945"/>
            <a:ext cx="8292783" cy="400110"/>
          </a:xfrm>
          <a:prstGeom prst="rect">
            <a:avLst/>
          </a:prstGeom>
          <a:noFill/>
        </p:spPr>
        <p:txBody>
          <a:bodyPr wrap="none" rtlCol="0">
            <a:spAutoFit/>
          </a:bodyPr>
          <a:lstStyle/>
          <a:p>
            <a:r>
              <a:rPr lang="en-US" sz="2000" b="1" dirty="0"/>
              <a:t>** YOU CANNOT CHANGE  THE DATE Once An Appointment Is Made** </a:t>
            </a:r>
          </a:p>
        </p:txBody>
      </p:sp>
      <p:sp>
        <p:nvSpPr>
          <p:cNvPr id="7" name="TextBox 6">
            <a:extLst>
              <a:ext uri="{FF2B5EF4-FFF2-40B4-BE49-F238E27FC236}">
                <a16:creationId xmlns:a16="http://schemas.microsoft.com/office/drawing/2014/main" id="{54CEE33C-D40A-95CE-A1B9-C53301409454}"/>
              </a:ext>
            </a:extLst>
          </p:cNvPr>
          <p:cNvSpPr txBox="1"/>
          <p:nvPr/>
        </p:nvSpPr>
        <p:spPr>
          <a:xfrm>
            <a:off x="2018567" y="6400800"/>
            <a:ext cx="6021265" cy="2246769"/>
          </a:xfrm>
          <a:prstGeom prst="rect">
            <a:avLst/>
          </a:prstGeom>
          <a:noFill/>
        </p:spPr>
        <p:txBody>
          <a:bodyPr wrap="none" rtlCol="0">
            <a:spAutoFit/>
          </a:bodyPr>
          <a:lstStyle/>
          <a:p>
            <a:pPr algn="ctr"/>
            <a:r>
              <a:rPr lang="en-US" sz="2000" dirty="0"/>
              <a:t>CONTACT </a:t>
            </a:r>
          </a:p>
          <a:p>
            <a:pPr algn="ctr"/>
            <a:endParaRPr lang="en-US" sz="2000" dirty="0"/>
          </a:p>
          <a:p>
            <a:pPr algn="ctr"/>
            <a:r>
              <a:rPr lang="en-US" sz="2000" dirty="0"/>
              <a:t>LIJSL OFFICE - 1.631.648.9020</a:t>
            </a:r>
          </a:p>
          <a:p>
            <a:pPr algn="ctr"/>
            <a:endParaRPr lang="en-US" sz="2000" dirty="0"/>
          </a:p>
          <a:p>
            <a:pPr algn="ctr"/>
            <a:r>
              <a:rPr lang="en-US" sz="2000" dirty="0"/>
              <a:t>CORA FITZGERALD – </a:t>
            </a:r>
            <a:r>
              <a:rPr lang="en-US" sz="2000" dirty="0">
                <a:hlinkClick r:id="rId2"/>
              </a:rPr>
              <a:t>memberservices@lijsoccer.com</a:t>
            </a:r>
            <a:endParaRPr lang="en-US" sz="2000" dirty="0"/>
          </a:p>
          <a:p>
            <a:pPr algn="ctr"/>
            <a:r>
              <a:rPr lang="en-US" sz="2000" dirty="0"/>
              <a:t>Or</a:t>
            </a:r>
          </a:p>
          <a:p>
            <a:pPr algn="ctr"/>
            <a:r>
              <a:rPr lang="en-US" sz="2000" dirty="0"/>
              <a:t>HALEY KOZIK – </a:t>
            </a:r>
            <a:r>
              <a:rPr lang="en-US" sz="2000" dirty="0">
                <a:hlinkClick r:id="rId3"/>
              </a:rPr>
              <a:t>adminservices@lijsoccer.com</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5ED092-2F8D-D2E6-BCFC-BD56EF98C4E2}"/>
              </a:ext>
            </a:extLst>
          </p:cNvPr>
          <p:cNvSpPr txBox="1"/>
          <p:nvPr/>
        </p:nvSpPr>
        <p:spPr>
          <a:xfrm>
            <a:off x="2590800" y="1371600"/>
            <a:ext cx="6039217" cy="5170646"/>
          </a:xfrm>
          <a:prstGeom prst="rect">
            <a:avLst/>
          </a:prstGeom>
          <a:noFill/>
        </p:spPr>
        <p:txBody>
          <a:bodyPr wrap="none" rtlCol="0">
            <a:spAutoFit/>
          </a:bodyPr>
          <a:lstStyle/>
          <a:p>
            <a:r>
              <a:rPr lang="en-US" sz="4800" b="1" dirty="0">
                <a:solidFill>
                  <a:srgbClr val="0070C0"/>
                </a:solidFill>
              </a:rPr>
              <a:t>REGISTRARS PACKET</a:t>
            </a:r>
          </a:p>
          <a:p>
            <a:endParaRPr lang="en-US" sz="2400" b="1" dirty="0"/>
          </a:p>
          <a:p>
            <a:pPr marL="342900" indent="-342900">
              <a:buFont typeface="+mj-lt"/>
              <a:buAutoNum type="arabicPeriod"/>
            </a:pPr>
            <a:r>
              <a:rPr lang="en-US" sz="2400" b="1" dirty="0"/>
              <a:t>What to bring to appointment.</a:t>
            </a:r>
          </a:p>
          <a:p>
            <a:pPr marL="342900" indent="-342900">
              <a:buFont typeface="+mj-lt"/>
              <a:buAutoNum type="arabicPeriod"/>
            </a:pPr>
            <a:r>
              <a:rPr lang="en-US" sz="2400" b="1" dirty="0"/>
              <a:t>Spring 2024 Fees</a:t>
            </a:r>
          </a:p>
          <a:p>
            <a:pPr marL="342900" indent="-342900">
              <a:buFont typeface="+mj-lt"/>
              <a:buAutoNum type="arabicPeriod"/>
            </a:pPr>
            <a:r>
              <a:rPr lang="en-US" sz="2400" b="1" dirty="0"/>
              <a:t>Registration Appointment Dates</a:t>
            </a:r>
          </a:p>
          <a:p>
            <a:pPr marL="342900" indent="-342900">
              <a:buFont typeface="+mj-lt"/>
              <a:buAutoNum type="arabicPeriod"/>
            </a:pPr>
            <a:r>
              <a:rPr lang="en-US" sz="2400" b="1" dirty="0"/>
              <a:t>Spring 2024 Calendar</a:t>
            </a:r>
          </a:p>
          <a:p>
            <a:pPr marL="342900" indent="-342900">
              <a:buFont typeface="+mj-lt"/>
              <a:buAutoNum type="arabicPeriod"/>
            </a:pPr>
            <a:r>
              <a:rPr lang="en-US" sz="2400" b="1" dirty="0"/>
              <a:t>Referee Fees</a:t>
            </a:r>
          </a:p>
          <a:p>
            <a:pPr marL="342900" indent="-342900">
              <a:buFont typeface="+mj-lt"/>
              <a:buAutoNum type="arabicPeriod"/>
            </a:pPr>
            <a:r>
              <a:rPr lang="en-US" sz="2400" b="1" dirty="0"/>
              <a:t>Field Chart</a:t>
            </a:r>
          </a:p>
          <a:p>
            <a:pPr marL="342900" indent="-342900">
              <a:buFont typeface="+mj-lt"/>
              <a:buAutoNum type="arabicPeriod"/>
            </a:pPr>
            <a:r>
              <a:rPr lang="en-US" sz="2400" b="1" dirty="0"/>
              <a:t>Sunrise Sunset</a:t>
            </a:r>
          </a:p>
          <a:p>
            <a:pPr marL="342900" indent="-342900">
              <a:buFont typeface="+mj-lt"/>
              <a:buAutoNum type="arabicPeriod"/>
            </a:pPr>
            <a:r>
              <a:rPr lang="en-US" sz="2400" b="1" dirty="0"/>
              <a:t>Add/Delete Form</a:t>
            </a:r>
          </a:p>
          <a:p>
            <a:pPr marL="342900" indent="-342900">
              <a:buFont typeface="+mj-lt"/>
              <a:buAutoNum type="arabicPeriod"/>
            </a:pPr>
            <a:r>
              <a:rPr lang="en-US" sz="2400" b="1" dirty="0"/>
              <a:t>Player Drop Form</a:t>
            </a:r>
          </a:p>
          <a:p>
            <a:pPr marL="342900" indent="-342900">
              <a:buFont typeface="+mj-lt"/>
              <a:buAutoNum type="arabicPeriod"/>
            </a:pPr>
            <a:r>
              <a:rPr lang="en-US" sz="2400" b="1" dirty="0"/>
              <a:t>Game/Time Change Request Form</a:t>
            </a:r>
          </a:p>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4A6E9A37-C6D1-A10D-004C-CCDF07141E0E}"/>
                  </a:ext>
                </a:extLst>
              </p14:cNvPr>
              <p14:cNvContentPartPr/>
              <p14:nvPr/>
            </p14:nvContentPartPr>
            <p14:xfrm>
              <a:off x="4298975" y="2974916"/>
              <a:ext cx="360" cy="360"/>
            </p14:xfrm>
          </p:contentPart>
        </mc:Choice>
        <mc:Fallback xmlns="">
          <p:pic>
            <p:nvPicPr>
              <p:cNvPr id="7" name="Ink 6">
                <a:extLst>
                  <a:ext uri="{FF2B5EF4-FFF2-40B4-BE49-F238E27FC236}">
                    <a16:creationId xmlns:a16="http://schemas.microsoft.com/office/drawing/2014/main" id="{4A6E9A37-C6D1-A10D-004C-CCDF07141E0E}"/>
                  </a:ext>
                </a:extLst>
              </p:cNvPr>
              <p:cNvPicPr/>
              <p:nvPr/>
            </p:nvPicPr>
            <p:blipFill>
              <a:blip r:embed="rId3"/>
              <a:stretch>
                <a:fillRect/>
              </a:stretch>
            </p:blipFill>
            <p:spPr>
              <a:xfrm>
                <a:off x="4281335" y="286727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8" name="Ink 7">
                <a:extLst>
                  <a:ext uri="{FF2B5EF4-FFF2-40B4-BE49-F238E27FC236}">
                    <a16:creationId xmlns:a16="http://schemas.microsoft.com/office/drawing/2014/main" id="{F4F9BC5D-4527-B680-DC84-C4C07EFF9432}"/>
                  </a:ext>
                </a:extLst>
              </p14:cNvPr>
              <p14:cNvContentPartPr/>
              <p14:nvPr/>
            </p14:nvContentPartPr>
            <p14:xfrm>
              <a:off x="3671135" y="3357236"/>
              <a:ext cx="360" cy="360"/>
            </p14:xfrm>
          </p:contentPart>
        </mc:Choice>
        <mc:Fallback xmlns="">
          <p:pic>
            <p:nvPicPr>
              <p:cNvPr id="8" name="Ink 7">
                <a:extLst>
                  <a:ext uri="{FF2B5EF4-FFF2-40B4-BE49-F238E27FC236}">
                    <a16:creationId xmlns:a16="http://schemas.microsoft.com/office/drawing/2014/main" id="{F4F9BC5D-4527-B680-DC84-C4C07EFF9432}"/>
                  </a:ext>
                </a:extLst>
              </p:cNvPr>
              <p:cNvPicPr/>
              <p:nvPr/>
            </p:nvPicPr>
            <p:blipFill>
              <a:blip r:embed="rId5"/>
              <a:stretch>
                <a:fillRect/>
              </a:stretch>
            </p:blipFill>
            <p:spPr>
              <a:xfrm>
                <a:off x="3653495" y="3249236"/>
                <a:ext cx="36000" cy="216000"/>
              </a:xfrm>
              <a:prstGeom prst="rect">
                <a:avLst/>
              </a:prstGeom>
            </p:spPr>
          </p:pic>
        </mc:Fallback>
      </mc:AlternateContent>
      <p:grpSp>
        <p:nvGrpSpPr>
          <p:cNvPr id="13" name="Group 12">
            <a:extLst>
              <a:ext uri="{FF2B5EF4-FFF2-40B4-BE49-F238E27FC236}">
                <a16:creationId xmlns:a16="http://schemas.microsoft.com/office/drawing/2014/main" id="{55D93B63-2FA1-4291-FBB8-54BD3A29F064}"/>
              </a:ext>
            </a:extLst>
          </p:cNvPr>
          <p:cNvGrpSpPr/>
          <p:nvPr/>
        </p:nvGrpSpPr>
        <p:grpSpPr>
          <a:xfrm>
            <a:off x="3766535" y="2497196"/>
            <a:ext cx="27720" cy="82440"/>
            <a:chOff x="3766535" y="2497196"/>
            <a:chExt cx="27720" cy="8244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9" name="Ink 8">
                  <a:extLst>
                    <a:ext uri="{FF2B5EF4-FFF2-40B4-BE49-F238E27FC236}">
                      <a16:creationId xmlns:a16="http://schemas.microsoft.com/office/drawing/2014/main" id="{4363A84B-E8FA-B99A-7D18-A69FED6ACCC3}"/>
                    </a:ext>
                  </a:extLst>
                </p14:cNvPr>
                <p14:cNvContentPartPr/>
                <p14:nvPr/>
              </p14:nvContentPartPr>
              <p14:xfrm>
                <a:off x="3766535" y="2579276"/>
                <a:ext cx="360" cy="360"/>
              </p14:xfrm>
            </p:contentPart>
          </mc:Choice>
          <mc:Fallback xmlns="">
            <p:pic>
              <p:nvPicPr>
                <p:cNvPr id="9" name="Ink 8">
                  <a:extLst>
                    <a:ext uri="{FF2B5EF4-FFF2-40B4-BE49-F238E27FC236}">
                      <a16:creationId xmlns:a16="http://schemas.microsoft.com/office/drawing/2014/main" id="{4363A84B-E8FA-B99A-7D18-A69FED6ACCC3}"/>
                    </a:ext>
                  </a:extLst>
                </p:cNvPr>
                <p:cNvPicPr/>
                <p:nvPr/>
              </p:nvPicPr>
              <p:blipFill>
                <a:blip r:embed="rId7"/>
                <a:stretch>
                  <a:fillRect/>
                </a:stretch>
              </p:blipFill>
              <p:spPr>
                <a:xfrm>
                  <a:off x="3748895" y="247163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0" name="Ink 9">
                  <a:extLst>
                    <a:ext uri="{FF2B5EF4-FFF2-40B4-BE49-F238E27FC236}">
                      <a16:creationId xmlns:a16="http://schemas.microsoft.com/office/drawing/2014/main" id="{08878142-03E8-7BA1-51B3-A832D35722DC}"/>
                    </a:ext>
                  </a:extLst>
                </p14:cNvPr>
                <p14:cNvContentPartPr/>
                <p14:nvPr/>
              </p14:nvContentPartPr>
              <p14:xfrm>
                <a:off x="3793895" y="2538236"/>
                <a:ext cx="360" cy="360"/>
              </p14:xfrm>
            </p:contentPart>
          </mc:Choice>
          <mc:Fallback xmlns="">
            <p:pic>
              <p:nvPicPr>
                <p:cNvPr id="10" name="Ink 9">
                  <a:extLst>
                    <a:ext uri="{FF2B5EF4-FFF2-40B4-BE49-F238E27FC236}">
                      <a16:creationId xmlns:a16="http://schemas.microsoft.com/office/drawing/2014/main" id="{08878142-03E8-7BA1-51B3-A832D35722DC}"/>
                    </a:ext>
                  </a:extLst>
                </p:cNvPr>
                <p:cNvPicPr/>
                <p:nvPr/>
              </p:nvPicPr>
              <p:blipFill>
                <a:blip r:embed="rId9"/>
                <a:stretch>
                  <a:fillRect/>
                </a:stretch>
              </p:blipFill>
              <p:spPr>
                <a:xfrm>
                  <a:off x="3776255" y="243023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1" name="Ink 10">
                  <a:extLst>
                    <a:ext uri="{FF2B5EF4-FFF2-40B4-BE49-F238E27FC236}">
                      <a16:creationId xmlns:a16="http://schemas.microsoft.com/office/drawing/2014/main" id="{308AEEE9-9546-A31C-FB3F-47BD89DC0583}"/>
                    </a:ext>
                  </a:extLst>
                </p14:cNvPr>
                <p14:cNvContentPartPr/>
                <p14:nvPr/>
              </p14:nvContentPartPr>
              <p14:xfrm>
                <a:off x="3793895" y="2511236"/>
                <a:ext cx="360" cy="360"/>
              </p14:xfrm>
            </p:contentPart>
          </mc:Choice>
          <mc:Fallback xmlns="">
            <p:pic>
              <p:nvPicPr>
                <p:cNvPr id="11" name="Ink 10">
                  <a:extLst>
                    <a:ext uri="{FF2B5EF4-FFF2-40B4-BE49-F238E27FC236}">
                      <a16:creationId xmlns:a16="http://schemas.microsoft.com/office/drawing/2014/main" id="{308AEEE9-9546-A31C-FB3F-47BD89DC0583}"/>
                    </a:ext>
                  </a:extLst>
                </p:cNvPr>
                <p:cNvPicPr/>
                <p:nvPr/>
              </p:nvPicPr>
              <p:blipFill>
                <a:blip r:embed="rId11"/>
                <a:stretch>
                  <a:fillRect/>
                </a:stretch>
              </p:blipFill>
              <p:spPr>
                <a:xfrm>
                  <a:off x="3776255" y="240359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2" name="Ink 11">
                  <a:extLst>
                    <a:ext uri="{FF2B5EF4-FFF2-40B4-BE49-F238E27FC236}">
                      <a16:creationId xmlns:a16="http://schemas.microsoft.com/office/drawing/2014/main" id="{7196FBB4-0452-D0B4-22D1-EF966B6D1CA7}"/>
                    </a:ext>
                  </a:extLst>
                </p14:cNvPr>
                <p14:cNvContentPartPr/>
                <p14:nvPr/>
              </p14:nvContentPartPr>
              <p14:xfrm>
                <a:off x="3793895" y="2497196"/>
                <a:ext cx="360" cy="360"/>
              </p14:xfrm>
            </p:contentPart>
          </mc:Choice>
          <mc:Fallback xmlns="">
            <p:pic>
              <p:nvPicPr>
                <p:cNvPr id="12" name="Ink 11">
                  <a:extLst>
                    <a:ext uri="{FF2B5EF4-FFF2-40B4-BE49-F238E27FC236}">
                      <a16:creationId xmlns:a16="http://schemas.microsoft.com/office/drawing/2014/main" id="{7196FBB4-0452-D0B4-22D1-EF966B6D1CA7}"/>
                    </a:ext>
                  </a:extLst>
                </p:cNvPr>
                <p:cNvPicPr/>
                <p:nvPr/>
              </p:nvPicPr>
              <p:blipFill>
                <a:blip r:embed="rId13"/>
                <a:stretch>
                  <a:fillRect/>
                </a:stretch>
              </p:blipFill>
              <p:spPr>
                <a:xfrm>
                  <a:off x="3776255" y="2389556"/>
                  <a:ext cx="36000" cy="216000"/>
                </a:xfrm>
                <a:prstGeom prst="rect">
                  <a:avLst/>
                </a:prstGeom>
              </p:spPr>
            </p:pic>
          </mc:Fallback>
        </mc:AlternateContent>
      </p:grpSp>
      <p:sp>
        <p:nvSpPr>
          <p:cNvPr id="14" name="TextBox 13">
            <a:extLst>
              <a:ext uri="{FF2B5EF4-FFF2-40B4-BE49-F238E27FC236}">
                <a16:creationId xmlns:a16="http://schemas.microsoft.com/office/drawing/2014/main" id="{1115AD96-A9AC-8A1F-A1DC-97DDE6D88CE5}"/>
              </a:ext>
            </a:extLst>
          </p:cNvPr>
          <p:cNvSpPr txBox="1"/>
          <p:nvPr/>
        </p:nvSpPr>
        <p:spPr>
          <a:xfrm>
            <a:off x="1634063" y="6591708"/>
            <a:ext cx="7991227" cy="2308324"/>
          </a:xfrm>
          <a:prstGeom prst="rect">
            <a:avLst/>
          </a:prstGeom>
          <a:noFill/>
        </p:spPr>
        <p:txBody>
          <a:bodyPr wrap="none" rtlCol="0">
            <a:spAutoFit/>
          </a:bodyPr>
          <a:lstStyle/>
          <a:p>
            <a:r>
              <a:rPr lang="en-US" sz="2400" b="1" dirty="0"/>
              <a:t>All forms and tutorials will be available on LIJSL Website</a:t>
            </a:r>
          </a:p>
          <a:p>
            <a:pPr algn="ctr"/>
            <a:r>
              <a:rPr lang="en-US" sz="2400" b="1" dirty="0">
                <a:solidFill>
                  <a:srgbClr val="0070C0"/>
                </a:solidFill>
                <a:hlinkClick r:id="rId14"/>
              </a:rPr>
              <a:t>www.lijsoccer.com</a:t>
            </a:r>
            <a:r>
              <a:rPr lang="en-US" sz="2400" b="1" dirty="0">
                <a:solidFill>
                  <a:srgbClr val="0070C0"/>
                </a:solidFill>
              </a:rPr>
              <a:t>  </a:t>
            </a:r>
            <a:r>
              <a:rPr lang="en-US" sz="2400" b="1" dirty="0"/>
              <a:t>&gt; resources &gt; forms</a:t>
            </a:r>
          </a:p>
          <a:p>
            <a:endParaRPr lang="en-US" dirty="0"/>
          </a:p>
          <a:p>
            <a:endParaRPr lang="en-US" dirty="0"/>
          </a:p>
          <a:p>
            <a:pPr algn="ctr"/>
            <a:r>
              <a:rPr lang="en-US" sz="2400" b="1" dirty="0"/>
              <a:t>**NEW** LIJSL Intramural Registration Process Tutorial**</a:t>
            </a:r>
          </a:p>
          <a:p>
            <a:pPr algn="ctr"/>
            <a:endParaRPr lang="en-US" dirty="0"/>
          </a:p>
          <a:p>
            <a:endParaRPr lang="en-US" dirty="0"/>
          </a:p>
        </p:txBody>
      </p:sp>
    </p:spTree>
    <p:extLst>
      <p:ext uri="{BB962C8B-B14F-4D97-AF65-F5344CB8AC3E}">
        <p14:creationId xmlns:p14="http://schemas.microsoft.com/office/powerpoint/2010/main" val="245515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CD20AE3-9534-8113-D570-A44C1C034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516" y="457200"/>
            <a:ext cx="4038600" cy="3429000"/>
          </a:xfrm>
          <a:prstGeom prst="rect">
            <a:avLst/>
          </a:prstGeom>
        </p:spPr>
      </p:pic>
      <p:sp>
        <p:nvSpPr>
          <p:cNvPr id="2" name="TextBox 1">
            <a:extLst>
              <a:ext uri="{FF2B5EF4-FFF2-40B4-BE49-F238E27FC236}">
                <a16:creationId xmlns:a16="http://schemas.microsoft.com/office/drawing/2014/main" id="{74F96D25-05CB-D917-99B4-FE0ED1FBD00F}"/>
              </a:ext>
            </a:extLst>
          </p:cNvPr>
          <p:cNvSpPr txBox="1"/>
          <p:nvPr/>
        </p:nvSpPr>
        <p:spPr>
          <a:xfrm>
            <a:off x="1021532" y="4572000"/>
            <a:ext cx="8015336" cy="4431983"/>
          </a:xfrm>
          <a:prstGeom prst="rect">
            <a:avLst/>
          </a:prstGeom>
          <a:noFill/>
        </p:spPr>
        <p:txBody>
          <a:bodyPr wrap="none" rtlCol="0">
            <a:spAutoFit/>
          </a:bodyPr>
          <a:lstStyle/>
          <a:p>
            <a:pPr algn="ctr"/>
            <a:r>
              <a:rPr lang="en-US" sz="6600" dirty="0">
                <a:solidFill>
                  <a:srgbClr val="0070C0"/>
                </a:solidFill>
                <a:latin typeface="Amasis MT Pro Black" panose="02040A04050005020304" pitchFamily="18" charset="0"/>
              </a:rPr>
              <a:t>LI CUP 2024</a:t>
            </a:r>
          </a:p>
          <a:p>
            <a:pPr algn="ctr"/>
            <a:endParaRPr lang="en-US" sz="5400" dirty="0"/>
          </a:p>
          <a:p>
            <a:pPr algn="ctr"/>
            <a:r>
              <a:rPr lang="en-US" sz="5400" b="1" dirty="0"/>
              <a:t>STEPHANIE HERNANDEZ</a:t>
            </a:r>
          </a:p>
          <a:p>
            <a:pPr algn="ctr"/>
            <a:endParaRPr lang="en-US" sz="5400" b="1" dirty="0"/>
          </a:p>
          <a:p>
            <a:pPr algn="ctr"/>
            <a:r>
              <a:rPr lang="en-US" sz="5400" b="1" dirty="0"/>
              <a:t>PROGRAMS &amp; EVENTS </a:t>
            </a:r>
          </a:p>
        </p:txBody>
      </p:sp>
    </p:spTree>
    <p:extLst>
      <p:ext uri="{BB962C8B-B14F-4D97-AF65-F5344CB8AC3E}">
        <p14:creationId xmlns:p14="http://schemas.microsoft.com/office/powerpoint/2010/main" val="253245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3E6A8C-E097-7839-5134-49A5CC379A56}"/>
              </a:ext>
            </a:extLst>
          </p:cNvPr>
          <p:cNvSpPr txBox="1"/>
          <p:nvPr/>
        </p:nvSpPr>
        <p:spPr>
          <a:xfrm>
            <a:off x="1371600" y="3124200"/>
            <a:ext cx="7924800" cy="369332"/>
          </a:xfrm>
          <a:prstGeom prst="rect">
            <a:avLst/>
          </a:prstGeom>
          <a:noFill/>
        </p:spPr>
        <p:txBody>
          <a:bodyPr wrap="square">
            <a:spAutoFit/>
          </a:bodyPr>
          <a:lstStyle/>
          <a:p>
            <a:r>
              <a:rPr lang="en-US" b="1" dirty="0">
                <a:solidFill>
                  <a:srgbClr val="0070C0"/>
                </a:solidFill>
              </a:rPr>
              <a:t>LI CUP Rosters</a:t>
            </a:r>
            <a:r>
              <a:rPr lang="en-US" b="1" dirty="0"/>
              <a:t> </a:t>
            </a:r>
            <a:r>
              <a:rPr lang="en-US" dirty="0"/>
              <a:t>will freeze 10 days prior to Round 1 March 13th, 2024.</a:t>
            </a:r>
          </a:p>
        </p:txBody>
      </p:sp>
      <p:sp>
        <p:nvSpPr>
          <p:cNvPr id="7" name="TextBox 6">
            <a:extLst>
              <a:ext uri="{FF2B5EF4-FFF2-40B4-BE49-F238E27FC236}">
                <a16:creationId xmlns:a16="http://schemas.microsoft.com/office/drawing/2014/main" id="{DCD627B9-AA59-2C3A-3E2F-6202BC84BB08}"/>
              </a:ext>
            </a:extLst>
          </p:cNvPr>
          <p:cNvSpPr txBox="1"/>
          <p:nvPr/>
        </p:nvSpPr>
        <p:spPr>
          <a:xfrm>
            <a:off x="1371600" y="3739634"/>
            <a:ext cx="7086600" cy="369332"/>
          </a:xfrm>
          <a:prstGeom prst="rect">
            <a:avLst/>
          </a:prstGeom>
          <a:noFill/>
        </p:spPr>
        <p:txBody>
          <a:bodyPr wrap="square">
            <a:spAutoFit/>
          </a:bodyPr>
          <a:lstStyle/>
          <a:p>
            <a:r>
              <a:rPr lang="en-US" b="1" dirty="0">
                <a:solidFill>
                  <a:srgbClr val="0070C0"/>
                </a:solidFill>
              </a:rPr>
              <a:t>LI Cup Weekend</a:t>
            </a:r>
            <a:r>
              <a:rPr lang="en-US" dirty="0">
                <a:solidFill>
                  <a:srgbClr val="0070C0"/>
                </a:solidFill>
              </a:rPr>
              <a:t>: </a:t>
            </a:r>
            <a:r>
              <a:rPr lang="en-US" dirty="0"/>
              <a:t>First Round will be March 23rd &amp; 24th</a:t>
            </a:r>
          </a:p>
        </p:txBody>
      </p:sp>
      <p:sp>
        <p:nvSpPr>
          <p:cNvPr id="9" name="TextBox 8">
            <a:extLst>
              <a:ext uri="{FF2B5EF4-FFF2-40B4-BE49-F238E27FC236}">
                <a16:creationId xmlns:a16="http://schemas.microsoft.com/office/drawing/2014/main" id="{6062B8D8-3E67-139B-BB11-F77B8307ED0E}"/>
              </a:ext>
            </a:extLst>
          </p:cNvPr>
          <p:cNvSpPr txBox="1"/>
          <p:nvPr/>
        </p:nvSpPr>
        <p:spPr>
          <a:xfrm>
            <a:off x="1888331" y="4810543"/>
            <a:ext cx="6891338" cy="1754326"/>
          </a:xfrm>
          <a:prstGeom prst="rect">
            <a:avLst/>
          </a:prstGeom>
          <a:noFill/>
        </p:spPr>
        <p:txBody>
          <a:bodyPr wrap="square">
            <a:spAutoFit/>
          </a:bodyPr>
          <a:lstStyle/>
          <a:p>
            <a:pPr marL="342900" indent="-342900">
              <a:buFont typeface="+mj-lt"/>
              <a:buAutoNum type="arabicPeriod"/>
            </a:pPr>
            <a:r>
              <a:rPr lang="en-US" dirty="0"/>
              <a:t>Are automatically entered into the LI CUP.</a:t>
            </a:r>
          </a:p>
          <a:p>
            <a:pPr marL="342900" indent="-342900">
              <a:buFont typeface="+mj-lt"/>
              <a:buAutoNum type="arabicPeriod"/>
            </a:pPr>
            <a:r>
              <a:rPr lang="en-US" dirty="0"/>
              <a:t>If your team is opting out, you no longer need to fill out the LI CUP Withdrawal form. </a:t>
            </a:r>
          </a:p>
          <a:p>
            <a:pPr marL="342900" indent="-342900">
              <a:buFont typeface="+mj-lt"/>
              <a:buAutoNum type="arabicPeriod"/>
            </a:pPr>
            <a:r>
              <a:rPr lang="en-US" b="1" dirty="0"/>
              <a:t>YOU MUST CLICK AT REGISTRATION THE OPTING OUT BUTTON, “MY TEAM IS NOT PARTICIPATING IN THE SPRING 2024 LI CUP”.</a:t>
            </a:r>
          </a:p>
        </p:txBody>
      </p:sp>
      <p:sp>
        <p:nvSpPr>
          <p:cNvPr id="11" name="TextBox 10">
            <a:extLst>
              <a:ext uri="{FF2B5EF4-FFF2-40B4-BE49-F238E27FC236}">
                <a16:creationId xmlns:a16="http://schemas.microsoft.com/office/drawing/2014/main" id="{1C3E98A5-5A55-DF9F-F214-3EC4AA3E5B64}"/>
              </a:ext>
            </a:extLst>
          </p:cNvPr>
          <p:cNvSpPr txBox="1"/>
          <p:nvPr/>
        </p:nvSpPr>
        <p:spPr>
          <a:xfrm>
            <a:off x="1347787" y="4360307"/>
            <a:ext cx="5029200" cy="369332"/>
          </a:xfrm>
          <a:prstGeom prst="rect">
            <a:avLst/>
          </a:prstGeom>
          <a:noFill/>
        </p:spPr>
        <p:txBody>
          <a:bodyPr wrap="square">
            <a:spAutoFit/>
          </a:bodyPr>
          <a:lstStyle/>
          <a:p>
            <a:r>
              <a:rPr lang="en-US" b="1" dirty="0">
                <a:solidFill>
                  <a:srgbClr val="0070C0"/>
                </a:solidFill>
              </a:rPr>
              <a:t>ALL TEAMS:</a:t>
            </a:r>
          </a:p>
        </p:txBody>
      </p:sp>
      <p:pic>
        <p:nvPicPr>
          <p:cNvPr id="13" name="Picture 12" descr="A blue and white logo&#10;&#10;Description automatically generated">
            <a:extLst>
              <a:ext uri="{FF2B5EF4-FFF2-40B4-BE49-F238E27FC236}">
                <a16:creationId xmlns:a16="http://schemas.microsoft.com/office/drawing/2014/main" id="{173A3A32-F19A-0048-8F54-5C3AE492D0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8" y="266102"/>
            <a:ext cx="2438403" cy="2438403"/>
          </a:xfrm>
          <a:prstGeom prst="rect">
            <a:avLst/>
          </a:prstGeom>
        </p:spPr>
      </p:pic>
      <p:sp>
        <p:nvSpPr>
          <p:cNvPr id="15" name="TextBox 14">
            <a:extLst>
              <a:ext uri="{FF2B5EF4-FFF2-40B4-BE49-F238E27FC236}">
                <a16:creationId xmlns:a16="http://schemas.microsoft.com/office/drawing/2014/main" id="{46C421D4-7B81-F9CB-740E-54372A48671A}"/>
              </a:ext>
            </a:extLst>
          </p:cNvPr>
          <p:cNvSpPr txBox="1"/>
          <p:nvPr/>
        </p:nvSpPr>
        <p:spPr>
          <a:xfrm>
            <a:off x="1371600" y="6976169"/>
            <a:ext cx="5029200" cy="369332"/>
          </a:xfrm>
          <a:prstGeom prst="rect">
            <a:avLst/>
          </a:prstGeom>
          <a:noFill/>
        </p:spPr>
        <p:txBody>
          <a:bodyPr wrap="square">
            <a:spAutoFit/>
          </a:bodyPr>
          <a:lstStyle/>
          <a:p>
            <a:r>
              <a:rPr lang="en-US" b="1" dirty="0">
                <a:solidFill>
                  <a:srgbClr val="0070C0"/>
                </a:solidFill>
              </a:rPr>
              <a:t>LI Cup Finals Weekend:</a:t>
            </a:r>
          </a:p>
        </p:txBody>
      </p:sp>
      <p:sp>
        <p:nvSpPr>
          <p:cNvPr id="17" name="TextBox 16">
            <a:extLst>
              <a:ext uri="{FF2B5EF4-FFF2-40B4-BE49-F238E27FC236}">
                <a16:creationId xmlns:a16="http://schemas.microsoft.com/office/drawing/2014/main" id="{913424BA-A87C-5569-6790-022C1CAABAEF}"/>
              </a:ext>
            </a:extLst>
          </p:cNvPr>
          <p:cNvSpPr txBox="1"/>
          <p:nvPr/>
        </p:nvSpPr>
        <p:spPr>
          <a:xfrm>
            <a:off x="1888331" y="7483974"/>
            <a:ext cx="7200900" cy="2308324"/>
          </a:xfrm>
          <a:prstGeom prst="rect">
            <a:avLst/>
          </a:prstGeom>
          <a:noFill/>
        </p:spPr>
        <p:txBody>
          <a:bodyPr wrap="square">
            <a:spAutoFit/>
          </a:bodyPr>
          <a:lstStyle/>
          <a:p>
            <a:pPr marL="342900" indent="-342900">
              <a:buFont typeface="+mj-lt"/>
              <a:buAutoNum type="arabicPeriod"/>
            </a:pPr>
            <a:r>
              <a:rPr lang="en-US" dirty="0"/>
              <a:t>June 8th &amp; 9th @ HBC Soccer Complex.</a:t>
            </a:r>
          </a:p>
          <a:p>
            <a:pPr marL="342900" indent="-342900">
              <a:buFont typeface="+mj-lt"/>
              <a:buAutoNum type="arabicPeriod"/>
            </a:pPr>
            <a:r>
              <a:rPr lang="en-US" dirty="0"/>
              <a:t>No special requests will be accepted for the LI CUP Finals.</a:t>
            </a:r>
          </a:p>
          <a:p>
            <a:pPr marL="342900" indent="-342900">
              <a:buFont typeface="+mj-lt"/>
              <a:buAutoNum type="arabicPeriod"/>
            </a:pPr>
            <a:r>
              <a:rPr lang="en-US" dirty="0"/>
              <a:t>All final games will get scheduled for that weekend. Our goal is to  have ALL teams participate in the Cup. PLEASE check with your teams if they are available to play that weekend if they advance to the finals. We had multiple teams not able to play on “FINALS” weekend due to other sports thinking they would not have advanced</a:t>
            </a:r>
          </a:p>
        </p:txBody>
      </p:sp>
    </p:spTree>
    <p:extLst>
      <p:ext uri="{BB962C8B-B14F-4D97-AF65-F5344CB8AC3E}">
        <p14:creationId xmlns:p14="http://schemas.microsoft.com/office/powerpoint/2010/main" val="288294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CD20AE3-9534-8113-D570-A44C1C034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516" y="457200"/>
            <a:ext cx="4038600" cy="3429000"/>
          </a:xfrm>
          <a:prstGeom prst="rect">
            <a:avLst/>
          </a:prstGeom>
        </p:spPr>
      </p:pic>
      <p:sp>
        <p:nvSpPr>
          <p:cNvPr id="2" name="TextBox 1">
            <a:extLst>
              <a:ext uri="{FF2B5EF4-FFF2-40B4-BE49-F238E27FC236}">
                <a16:creationId xmlns:a16="http://schemas.microsoft.com/office/drawing/2014/main" id="{74F96D25-05CB-D917-99B4-FE0ED1FBD00F}"/>
              </a:ext>
            </a:extLst>
          </p:cNvPr>
          <p:cNvSpPr txBox="1"/>
          <p:nvPr/>
        </p:nvSpPr>
        <p:spPr>
          <a:xfrm>
            <a:off x="2196533" y="4572000"/>
            <a:ext cx="5665332" cy="3693319"/>
          </a:xfrm>
          <a:prstGeom prst="rect">
            <a:avLst/>
          </a:prstGeom>
          <a:noFill/>
        </p:spPr>
        <p:txBody>
          <a:bodyPr wrap="none" rtlCol="0">
            <a:spAutoFit/>
          </a:bodyPr>
          <a:lstStyle/>
          <a:p>
            <a:pPr algn="ctr"/>
            <a:r>
              <a:rPr lang="en-US" sz="6600" dirty="0">
                <a:solidFill>
                  <a:srgbClr val="0070C0"/>
                </a:solidFill>
                <a:latin typeface="Amasis MT Pro Black" panose="02040A04050005020304" pitchFamily="18" charset="0"/>
              </a:rPr>
              <a:t>Games Chair</a:t>
            </a:r>
            <a:endParaRPr lang="en-US" sz="5400" dirty="0">
              <a:solidFill>
                <a:srgbClr val="0070C0"/>
              </a:solidFill>
            </a:endParaRPr>
          </a:p>
          <a:p>
            <a:pPr algn="ctr"/>
            <a:endParaRPr lang="en-US" sz="5400" dirty="0"/>
          </a:p>
          <a:p>
            <a:pPr algn="ctr"/>
            <a:r>
              <a:rPr lang="en-US" sz="6000" b="1" dirty="0"/>
              <a:t>Tim Stalker</a:t>
            </a:r>
          </a:p>
          <a:p>
            <a:pPr algn="ctr"/>
            <a:endParaRPr lang="en-US" sz="5400" dirty="0"/>
          </a:p>
        </p:txBody>
      </p:sp>
    </p:spTree>
    <p:extLst>
      <p:ext uri="{BB962C8B-B14F-4D97-AF65-F5344CB8AC3E}">
        <p14:creationId xmlns:p14="http://schemas.microsoft.com/office/powerpoint/2010/main" val="245720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CADA-6B17-6082-ADFC-2FE4E1E7B64B}"/>
              </a:ext>
            </a:extLst>
          </p:cNvPr>
          <p:cNvSpPr>
            <a:spLocks noGrp="1"/>
          </p:cNvSpPr>
          <p:nvPr>
            <p:ph type="title"/>
          </p:nvPr>
        </p:nvSpPr>
        <p:spPr>
          <a:xfrm>
            <a:off x="1080347" y="670561"/>
            <a:ext cx="8475134" cy="1920239"/>
          </a:xfrm>
        </p:spPr>
        <p:txBody>
          <a:bodyPr>
            <a:normAutofit/>
          </a:bodyPr>
          <a:lstStyle/>
          <a:p>
            <a:r>
              <a:rPr lang="en-US" sz="6600" b="1" dirty="0">
                <a:solidFill>
                  <a:srgbClr val="0070C0"/>
                </a:solidFill>
              </a:rPr>
              <a:t>ALIGNMENTS</a:t>
            </a:r>
          </a:p>
        </p:txBody>
      </p:sp>
      <p:sp>
        <p:nvSpPr>
          <p:cNvPr id="3" name="Content Placeholder 2">
            <a:extLst>
              <a:ext uri="{FF2B5EF4-FFF2-40B4-BE49-F238E27FC236}">
                <a16:creationId xmlns:a16="http://schemas.microsoft.com/office/drawing/2014/main" id="{5A2EC9F2-2D5F-4B42-F464-011F6804A25D}"/>
              </a:ext>
            </a:extLst>
          </p:cNvPr>
          <p:cNvSpPr>
            <a:spLocks noGrp="1"/>
          </p:cNvSpPr>
          <p:nvPr>
            <p:ph idx="1"/>
          </p:nvPr>
        </p:nvSpPr>
        <p:spPr>
          <a:xfrm>
            <a:off x="1080347" y="2590800"/>
            <a:ext cx="8475134" cy="6208930"/>
          </a:xfrm>
        </p:spPr>
        <p:txBody>
          <a:bodyPr>
            <a:normAutofit fontScale="77500" lnSpcReduction="20000"/>
          </a:bodyPr>
          <a:lstStyle/>
          <a:p>
            <a:pPr marR="0">
              <a:lnSpc>
                <a:spcPct val="150000"/>
              </a:lnSpc>
              <a:spcBef>
                <a:spcPts val="0"/>
              </a:spcBef>
              <a:spcAft>
                <a:spcPts val="0"/>
              </a:spcAft>
              <a:buFont typeface="Wingdings" panose="05000000000000000000" pitchFamily="2" charset="2"/>
              <a:buChar char="§"/>
            </a:pPr>
            <a:r>
              <a:rPr lang="en-US" sz="2900" dirty="0">
                <a:effectLst/>
                <a:latin typeface="Calibri" panose="020F0502020204030204" pitchFamily="34" charset="0"/>
                <a:ea typeface="Calibri" panose="020F0502020204030204" pitchFamily="34" charset="0"/>
              </a:rPr>
              <a:t>Tools have been added in the registration process to help with the aligning teams.</a:t>
            </a:r>
          </a:p>
          <a:p>
            <a:pPr marR="0">
              <a:lnSpc>
                <a:spcPct val="150000"/>
              </a:lnSpc>
              <a:spcBef>
                <a:spcPts val="0"/>
              </a:spcBef>
              <a:spcAft>
                <a:spcPts val="0"/>
              </a:spcAft>
              <a:buFont typeface="Wingdings" panose="05000000000000000000" pitchFamily="2" charset="2"/>
              <a:buChar char="§"/>
            </a:pPr>
            <a:r>
              <a:rPr lang="en-US" sz="2900" dirty="0">
                <a:effectLst/>
                <a:latin typeface="Calibri" panose="020F0502020204030204" pitchFamily="34" charset="0"/>
                <a:ea typeface="Calibri" panose="020F0502020204030204" pitchFamily="34" charset="0"/>
              </a:rPr>
              <a:t>The Games committee would like to ask that you use these tools to the fullest ability. These fields are essential for your team to be placed properly. Every season at least 50% of the comments are blank or have comments like "Lost Players“. Everyone loses players, or "move down 1 division", when that team had a successful season.   </a:t>
            </a:r>
          </a:p>
          <a:p>
            <a:pPr marR="0">
              <a:lnSpc>
                <a:spcPct val="150000"/>
              </a:lnSpc>
              <a:spcBef>
                <a:spcPts val="0"/>
              </a:spcBef>
              <a:spcAft>
                <a:spcPts val="0"/>
              </a:spcAft>
              <a:buFont typeface="Wingdings" panose="05000000000000000000" pitchFamily="2" charset="2"/>
              <a:buChar char="§"/>
            </a:pPr>
            <a:r>
              <a:rPr lang="en-US" sz="2900" dirty="0">
                <a:effectLst/>
                <a:latin typeface="Calibri" panose="020F0502020204030204" pitchFamily="34" charset="0"/>
                <a:ea typeface="Calibri" panose="020F0502020204030204" pitchFamily="34" charset="0"/>
              </a:rPr>
              <a:t>Many times, very little is written on the initial registration information and then Games will get a very long explanation during the ACRF process. The issue is at this point teams have received notification of their alignments, and it is very difficult to move teams at that time.</a:t>
            </a:r>
          </a:p>
          <a:p>
            <a:pPr marR="0">
              <a:lnSpc>
                <a:spcPct val="150000"/>
              </a:lnSpc>
              <a:spcBef>
                <a:spcPts val="0"/>
              </a:spcBef>
              <a:spcAft>
                <a:spcPts val="0"/>
              </a:spcAft>
              <a:buFont typeface="Wingdings" panose="05000000000000000000" pitchFamily="2" charset="2"/>
              <a:buChar char="§"/>
            </a:pPr>
            <a:r>
              <a:rPr lang="en-US" sz="2900" dirty="0">
                <a:latin typeface="Calibri" panose="020F0502020204030204" pitchFamily="34" charset="0"/>
                <a:ea typeface="Calibri" panose="020F0502020204030204" pitchFamily="34" charset="0"/>
              </a:rPr>
              <a:t>Games Committee </a:t>
            </a:r>
            <a:r>
              <a:rPr lang="en-US" sz="2900" dirty="0">
                <a:effectLst/>
                <a:latin typeface="Calibri" panose="020F0502020204030204" pitchFamily="34" charset="0"/>
                <a:ea typeface="Calibri" panose="020F0502020204030204" pitchFamily="34" charset="0"/>
              </a:rPr>
              <a:t>have 4 days to align 1300 teams with 10 volunteers. Please assist them by putting as much information as possible in the initial registration file.</a:t>
            </a:r>
          </a:p>
          <a:p>
            <a:endParaRPr lang="en-US" dirty="0"/>
          </a:p>
        </p:txBody>
      </p:sp>
    </p:spTree>
    <p:extLst>
      <p:ext uri="{BB962C8B-B14F-4D97-AF65-F5344CB8AC3E}">
        <p14:creationId xmlns:p14="http://schemas.microsoft.com/office/powerpoint/2010/main" val="372312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6DA83F-7CA4-A54A-C6F0-EB2F13BC6901}"/>
              </a:ext>
            </a:extLst>
          </p:cNvPr>
          <p:cNvSpPr txBox="1"/>
          <p:nvPr/>
        </p:nvSpPr>
        <p:spPr>
          <a:xfrm>
            <a:off x="1096955" y="1295400"/>
            <a:ext cx="8915400" cy="5809283"/>
          </a:xfrm>
          <a:prstGeom prst="rect">
            <a:avLst/>
          </a:prstGeom>
          <a:noFill/>
          <a:ln>
            <a:solidFill>
              <a:schemeClr val="tx1"/>
            </a:solidFill>
          </a:ln>
        </p:spPr>
        <p:txBody>
          <a:bodyPr wrap="square" rtlCol="0">
            <a:spAutoFit/>
          </a:bodyPr>
          <a:lstStyle/>
          <a:p>
            <a:pPr marL="12065">
              <a:lnSpc>
                <a:spcPct val="100000"/>
              </a:lnSpc>
              <a:spcBef>
                <a:spcPts val="100"/>
              </a:spcBef>
              <a:tabLst>
                <a:tab pos="584835" algn="l"/>
              </a:tabLst>
            </a:pPr>
            <a:endParaRPr lang="en-US" sz="3600" dirty="0">
              <a:latin typeface="Calibri"/>
              <a:cs typeface="Calibri"/>
            </a:endParaRPr>
          </a:p>
          <a:p>
            <a:pPr marL="12065" algn="ctr">
              <a:lnSpc>
                <a:spcPct val="100000"/>
              </a:lnSpc>
              <a:spcBef>
                <a:spcPts val="100"/>
              </a:spcBef>
              <a:tabLst>
                <a:tab pos="584835" algn="l"/>
              </a:tabLst>
            </a:pPr>
            <a:r>
              <a:rPr lang="en-US" sz="4000" b="1" dirty="0">
                <a:solidFill>
                  <a:srgbClr val="0070C0"/>
                </a:solidFill>
                <a:latin typeface="Georgia Pro Cond Black" panose="020B0604020202020204" pitchFamily="18" charset="0"/>
                <a:cs typeface="Calibri"/>
              </a:rPr>
              <a:t>PRESENTER</a:t>
            </a:r>
          </a:p>
          <a:p>
            <a:pPr marL="12065" algn="ctr">
              <a:lnSpc>
                <a:spcPct val="100000"/>
              </a:lnSpc>
              <a:spcBef>
                <a:spcPts val="100"/>
              </a:spcBef>
              <a:tabLst>
                <a:tab pos="584835" algn="l"/>
              </a:tabLst>
            </a:pPr>
            <a:endParaRPr lang="en-US" sz="3600" b="1" dirty="0">
              <a:latin typeface="Georgia Pro Cond Black" panose="020B0604020202020204" pitchFamily="18" charset="0"/>
              <a:cs typeface="Calibri"/>
            </a:endParaRP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Sonia Kelly</a:t>
            </a:r>
          </a:p>
          <a:p>
            <a:pPr marL="12065" algn="ctr">
              <a:lnSpc>
                <a:spcPct val="100000"/>
              </a:lnSpc>
              <a:spcBef>
                <a:spcPts val="100"/>
              </a:spcBef>
              <a:tabLst>
                <a:tab pos="584835" algn="l"/>
              </a:tabLst>
            </a:pPr>
            <a:endParaRPr lang="en-US" sz="3600" b="1" dirty="0">
              <a:latin typeface="Georgia Pro Cond Black" panose="020B0604020202020204" pitchFamily="18" charset="0"/>
              <a:cs typeface="Calibri"/>
            </a:endParaRP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LIJSL</a:t>
            </a: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Operations Manager</a:t>
            </a: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&amp;</a:t>
            </a: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 LEAGUE REGISTRAR</a:t>
            </a:r>
          </a:p>
          <a:p>
            <a:pPr marL="12065" algn="ctr">
              <a:lnSpc>
                <a:spcPct val="100000"/>
              </a:lnSpc>
              <a:spcBef>
                <a:spcPts val="100"/>
              </a:spcBef>
              <a:tabLst>
                <a:tab pos="584835" algn="l"/>
              </a:tabLst>
            </a:pPr>
            <a:endParaRPr lang="en-US" sz="3600" b="1" dirty="0">
              <a:latin typeface="Georgia Pro Cond Black" panose="020B0604020202020204" pitchFamily="18" charset="0"/>
              <a:cs typeface="Calibri"/>
            </a:endParaRPr>
          </a:p>
        </p:txBody>
      </p:sp>
      <p:grpSp>
        <p:nvGrpSpPr>
          <p:cNvPr id="6" name="Group 5">
            <a:extLst>
              <a:ext uri="{FF2B5EF4-FFF2-40B4-BE49-F238E27FC236}">
                <a16:creationId xmlns:a16="http://schemas.microsoft.com/office/drawing/2014/main" id="{9F60E112-DB5C-51FE-DC05-01AD868BADDF}"/>
              </a:ext>
            </a:extLst>
          </p:cNvPr>
          <p:cNvGrpSpPr/>
          <p:nvPr/>
        </p:nvGrpSpPr>
        <p:grpSpPr>
          <a:xfrm>
            <a:off x="5554655" y="1514783"/>
            <a:ext cx="360" cy="360"/>
            <a:chOff x="5554655" y="151478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 name="Ink 1">
                  <a:extLst>
                    <a:ext uri="{FF2B5EF4-FFF2-40B4-BE49-F238E27FC236}">
                      <a16:creationId xmlns:a16="http://schemas.microsoft.com/office/drawing/2014/main" id="{768F5636-0E0F-FB7F-8432-D7FBB1D13F1F}"/>
                    </a:ext>
                  </a:extLst>
                </p14:cNvPr>
                <p14:cNvContentPartPr/>
                <p14:nvPr/>
              </p14:nvContentPartPr>
              <p14:xfrm>
                <a:off x="5554655" y="1514783"/>
                <a:ext cx="360" cy="360"/>
              </p14:xfrm>
            </p:contentPart>
          </mc:Choice>
          <mc:Fallback xmlns="">
            <p:pic>
              <p:nvPicPr>
                <p:cNvPr id="2" name="Ink 1">
                  <a:extLst>
                    <a:ext uri="{FF2B5EF4-FFF2-40B4-BE49-F238E27FC236}">
                      <a16:creationId xmlns:a16="http://schemas.microsoft.com/office/drawing/2014/main" id="{768F5636-0E0F-FB7F-8432-D7FBB1D13F1F}"/>
                    </a:ext>
                  </a:extLst>
                </p:cNvPr>
                <p:cNvPicPr/>
                <p:nvPr/>
              </p:nvPicPr>
              <p:blipFill>
                <a:blip r:embed="rId3"/>
                <a:stretch>
                  <a:fillRect/>
                </a:stretch>
              </p:blipFill>
              <p:spPr>
                <a:xfrm>
                  <a:off x="5536655" y="140678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9CE1E825-9E6E-564B-81A9-060C3D13A193}"/>
                    </a:ext>
                  </a:extLst>
                </p14:cNvPr>
                <p14:cNvContentPartPr/>
                <p14:nvPr/>
              </p14:nvContentPartPr>
              <p14:xfrm>
                <a:off x="5554655" y="1514783"/>
                <a:ext cx="360" cy="360"/>
              </p14:xfrm>
            </p:contentPart>
          </mc:Choice>
          <mc:Fallback xmlns="">
            <p:pic>
              <p:nvPicPr>
                <p:cNvPr id="3" name="Ink 2">
                  <a:extLst>
                    <a:ext uri="{FF2B5EF4-FFF2-40B4-BE49-F238E27FC236}">
                      <a16:creationId xmlns:a16="http://schemas.microsoft.com/office/drawing/2014/main" id="{9CE1E825-9E6E-564B-81A9-060C3D13A193}"/>
                    </a:ext>
                  </a:extLst>
                </p:cNvPr>
                <p:cNvPicPr/>
                <p:nvPr/>
              </p:nvPicPr>
              <p:blipFill>
                <a:blip r:embed="rId3"/>
                <a:stretch>
                  <a:fillRect/>
                </a:stretch>
              </p:blipFill>
              <p:spPr>
                <a:xfrm>
                  <a:off x="5536655" y="1406783"/>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7" name="Ink 6">
                <a:extLst>
                  <a:ext uri="{FF2B5EF4-FFF2-40B4-BE49-F238E27FC236}">
                    <a16:creationId xmlns:a16="http://schemas.microsoft.com/office/drawing/2014/main" id="{6438EC86-41BC-7902-6008-D61B5DD38401}"/>
                  </a:ext>
                </a:extLst>
              </p14:cNvPr>
              <p14:cNvContentPartPr/>
              <p14:nvPr/>
            </p14:nvContentPartPr>
            <p14:xfrm>
              <a:off x="5254415" y="4312343"/>
              <a:ext cx="360" cy="360"/>
            </p14:xfrm>
          </p:contentPart>
        </mc:Choice>
        <mc:Fallback xmlns="">
          <p:pic>
            <p:nvPicPr>
              <p:cNvPr id="7" name="Ink 6">
                <a:extLst>
                  <a:ext uri="{FF2B5EF4-FFF2-40B4-BE49-F238E27FC236}">
                    <a16:creationId xmlns:a16="http://schemas.microsoft.com/office/drawing/2014/main" id="{6438EC86-41BC-7902-6008-D61B5DD38401}"/>
                  </a:ext>
                </a:extLst>
              </p:cNvPr>
              <p:cNvPicPr/>
              <p:nvPr/>
            </p:nvPicPr>
            <p:blipFill>
              <a:blip r:embed="rId6"/>
              <a:stretch>
                <a:fillRect/>
              </a:stretch>
            </p:blipFill>
            <p:spPr>
              <a:xfrm>
                <a:off x="5236415" y="420470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8" name="Ink 7">
                <a:extLst>
                  <a:ext uri="{FF2B5EF4-FFF2-40B4-BE49-F238E27FC236}">
                    <a16:creationId xmlns:a16="http://schemas.microsoft.com/office/drawing/2014/main" id="{F2FA38D1-E352-475A-8D7D-A15D552771CF}"/>
                  </a:ext>
                </a:extLst>
              </p14:cNvPr>
              <p14:cNvContentPartPr/>
              <p14:nvPr/>
            </p14:nvContentPartPr>
            <p14:xfrm>
              <a:off x="5582015" y="3698183"/>
              <a:ext cx="360" cy="360"/>
            </p14:xfrm>
          </p:contentPart>
        </mc:Choice>
        <mc:Fallback xmlns="">
          <p:pic>
            <p:nvPicPr>
              <p:cNvPr id="8" name="Ink 7">
                <a:extLst>
                  <a:ext uri="{FF2B5EF4-FFF2-40B4-BE49-F238E27FC236}">
                    <a16:creationId xmlns:a16="http://schemas.microsoft.com/office/drawing/2014/main" id="{F2FA38D1-E352-475A-8D7D-A15D552771CF}"/>
                  </a:ext>
                </a:extLst>
              </p:cNvPr>
              <p:cNvPicPr/>
              <p:nvPr/>
            </p:nvPicPr>
            <p:blipFill>
              <a:blip r:embed="rId8"/>
              <a:stretch>
                <a:fillRect/>
              </a:stretch>
            </p:blipFill>
            <p:spPr>
              <a:xfrm>
                <a:off x="5564015" y="3590183"/>
                <a:ext cx="36000" cy="216000"/>
              </a:xfrm>
              <a:prstGeom prst="rect">
                <a:avLst/>
              </a:prstGeom>
            </p:spPr>
          </p:pic>
        </mc:Fallback>
      </mc:AlternateContent>
    </p:spTree>
    <p:extLst>
      <p:ext uri="{BB962C8B-B14F-4D97-AF65-F5344CB8AC3E}">
        <p14:creationId xmlns:p14="http://schemas.microsoft.com/office/powerpoint/2010/main" val="981996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8F8FC7-9C5A-CD50-1EC5-BB0B8EE164CE}"/>
              </a:ext>
            </a:extLst>
          </p:cNvPr>
          <p:cNvSpPr txBox="1"/>
          <p:nvPr/>
        </p:nvSpPr>
        <p:spPr>
          <a:xfrm>
            <a:off x="495673" y="4876800"/>
            <a:ext cx="9283632" cy="769441"/>
          </a:xfrm>
          <a:prstGeom prst="rect">
            <a:avLst/>
          </a:prstGeom>
          <a:noFill/>
        </p:spPr>
        <p:txBody>
          <a:bodyPr wrap="none" rtlCol="0">
            <a:spAutoFit/>
          </a:bodyPr>
          <a:lstStyle/>
          <a:p>
            <a:r>
              <a:rPr lang="en-US" sz="4400" dirty="0">
                <a:solidFill>
                  <a:srgbClr val="0070C0"/>
                </a:solidFill>
                <a:latin typeface="Arial Rounded MT Bold" panose="020F0704030504030204" pitchFamily="34" charset="0"/>
              </a:rPr>
              <a:t>HAVE A GREAT SPRING SEASON</a:t>
            </a:r>
          </a:p>
        </p:txBody>
      </p:sp>
      <p:sp>
        <p:nvSpPr>
          <p:cNvPr id="6" name="TextBox 5">
            <a:extLst>
              <a:ext uri="{FF2B5EF4-FFF2-40B4-BE49-F238E27FC236}">
                <a16:creationId xmlns:a16="http://schemas.microsoft.com/office/drawing/2014/main" id="{32FE4487-0DF0-90D6-933C-1BD9747C6439}"/>
              </a:ext>
            </a:extLst>
          </p:cNvPr>
          <p:cNvSpPr txBox="1"/>
          <p:nvPr/>
        </p:nvSpPr>
        <p:spPr>
          <a:xfrm>
            <a:off x="495673" y="6934200"/>
            <a:ext cx="9103866" cy="769441"/>
          </a:xfrm>
          <a:prstGeom prst="rect">
            <a:avLst/>
          </a:prstGeom>
          <a:noFill/>
        </p:spPr>
        <p:txBody>
          <a:bodyPr wrap="square" rtlCol="0">
            <a:spAutoFit/>
          </a:bodyPr>
          <a:lstStyle/>
          <a:p>
            <a:pPr algn="ctr"/>
            <a:r>
              <a:rPr lang="en-US" sz="4400" spc="-10" dirty="0">
                <a:latin typeface="Arial"/>
                <a:cs typeface="Arial"/>
              </a:rPr>
              <a:t>#BuildingCharacterThroughSoccer</a:t>
            </a:r>
            <a:endParaRPr lang="en-US" sz="1050" dirty="0"/>
          </a:p>
        </p:txBody>
      </p:sp>
      <p:pic>
        <p:nvPicPr>
          <p:cNvPr id="8" name="Picture 7" descr="Logo&#10;&#10;Description automatically generated">
            <a:extLst>
              <a:ext uri="{FF2B5EF4-FFF2-40B4-BE49-F238E27FC236}">
                <a16:creationId xmlns:a16="http://schemas.microsoft.com/office/drawing/2014/main" id="{FCD20AE3-9534-8113-D570-A44C1C034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516" y="457200"/>
            <a:ext cx="4038600" cy="3429000"/>
          </a:xfrm>
          <a:prstGeom prst="rect">
            <a:avLst/>
          </a:prstGeom>
        </p:spPr>
      </p:pic>
    </p:spTree>
    <p:extLst>
      <p:ext uri="{BB962C8B-B14F-4D97-AF65-F5344CB8AC3E}">
        <p14:creationId xmlns:p14="http://schemas.microsoft.com/office/powerpoint/2010/main" val="374530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38989" y="3199496"/>
            <a:ext cx="7180422" cy="913520"/>
          </a:xfrm>
          <a:prstGeom prst="rect">
            <a:avLst/>
          </a:prstGeom>
        </p:spPr>
        <p:txBody>
          <a:bodyPr vert="horz" wrap="square" lIns="0" tIns="12700" rIns="0" bIns="0" rtlCol="0">
            <a:spAutoFit/>
          </a:bodyPr>
          <a:lstStyle/>
          <a:p>
            <a:pPr marL="452755" marR="5080" indent="-440690" algn="ctr">
              <a:lnSpc>
                <a:spcPct val="153900"/>
              </a:lnSpc>
              <a:spcBef>
                <a:spcPts val="100"/>
              </a:spcBef>
            </a:pPr>
            <a:r>
              <a:rPr sz="2000" b="1" dirty="0">
                <a:latin typeface="Arial"/>
                <a:cs typeface="Arial"/>
              </a:rPr>
              <a:t>WHAT</a:t>
            </a:r>
            <a:r>
              <a:rPr sz="2000" b="1" spc="-25" dirty="0">
                <a:latin typeface="Arial"/>
                <a:cs typeface="Arial"/>
              </a:rPr>
              <a:t> </a:t>
            </a:r>
            <a:r>
              <a:rPr sz="2000" b="1" dirty="0">
                <a:latin typeface="Arial"/>
                <a:cs typeface="Arial"/>
              </a:rPr>
              <a:t>YOU</a:t>
            </a:r>
            <a:r>
              <a:rPr sz="2000" b="1" spc="-10" dirty="0">
                <a:latin typeface="Arial"/>
                <a:cs typeface="Arial"/>
              </a:rPr>
              <a:t> </a:t>
            </a:r>
            <a:r>
              <a:rPr sz="2000" b="1" dirty="0">
                <a:latin typeface="Arial"/>
                <a:cs typeface="Arial"/>
              </a:rPr>
              <a:t>NEED</a:t>
            </a:r>
            <a:r>
              <a:rPr sz="2000" b="1" spc="-15" dirty="0">
                <a:latin typeface="Arial"/>
                <a:cs typeface="Arial"/>
              </a:rPr>
              <a:t> </a:t>
            </a:r>
            <a:r>
              <a:rPr sz="2000" b="1" dirty="0">
                <a:latin typeface="Arial"/>
                <a:cs typeface="Arial"/>
              </a:rPr>
              <a:t>TO</a:t>
            </a:r>
            <a:r>
              <a:rPr sz="2000" b="1" spc="-15" dirty="0">
                <a:latin typeface="Arial"/>
                <a:cs typeface="Arial"/>
              </a:rPr>
              <a:t> </a:t>
            </a:r>
            <a:r>
              <a:rPr sz="2000" b="1" dirty="0">
                <a:latin typeface="Arial"/>
                <a:cs typeface="Arial"/>
              </a:rPr>
              <a:t>BRING</a:t>
            </a:r>
            <a:r>
              <a:rPr sz="2000" b="1" spc="-15" dirty="0">
                <a:latin typeface="Arial"/>
                <a:cs typeface="Arial"/>
              </a:rPr>
              <a:t> </a:t>
            </a:r>
            <a:r>
              <a:rPr sz="2000" b="1" dirty="0">
                <a:latin typeface="Arial"/>
                <a:cs typeface="Arial"/>
              </a:rPr>
              <a:t>TO</a:t>
            </a:r>
            <a:r>
              <a:rPr sz="2000" b="1" spc="-15" dirty="0">
                <a:latin typeface="Arial"/>
                <a:cs typeface="Arial"/>
              </a:rPr>
              <a:t> </a:t>
            </a:r>
            <a:r>
              <a:rPr sz="2000" b="1" spc="-20" dirty="0">
                <a:latin typeface="Arial"/>
                <a:cs typeface="Arial"/>
              </a:rPr>
              <a:t>YOUR</a:t>
            </a:r>
            <a:endParaRPr lang="en-US" sz="2000" b="1" spc="-20" dirty="0">
              <a:latin typeface="Arial"/>
              <a:cs typeface="Arial"/>
            </a:endParaRPr>
          </a:p>
          <a:p>
            <a:pPr marL="452755" marR="5080" indent="-440690" algn="ctr">
              <a:lnSpc>
                <a:spcPct val="153900"/>
              </a:lnSpc>
              <a:spcBef>
                <a:spcPts val="100"/>
              </a:spcBef>
            </a:pPr>
            <a:r>
              <a:rPr lang="en-US" sz="2000" b="1" spc="-20" dirty="0">
                <a:latin typeface="Arial"/>
                <a:cs typeface="Arial"/>
              </a:rPr>
              <a:t>SPRING 2024 </a:t>
            </a:r>
            <a:r>
              <a:rPr sz="2000" b="1" dirty="0">
                <a:latin typeface="Arial"/>
                <a:cs typeface="Arial"/>
              </a:rPr>
              <a:t>REGISTRATION</a:t>
            </a:r>
            <a:r>
              <a:rPr sz="2000" b="1" spc="-40" dirty="0">
                <a:latin typeface="Arial"/>
                <a:cs typeface="Arial"/>
              </a:rPr>
              <a:t> </a:t>
            </a:r>
            <a:r>
              <a:rPr sz="2000" b="1" spc="-10" dirty="0">
                <a:latin typeface="Arial"/>
                <a:cs typeface="Arial"/>
              </a:rPr>
              <a:t>APPOINTMENT</a:t>
            </a:r>
            <a:endParaRPr sz="2000" dirty="0">
              <a:latin typeface="Arial"/>
              <a:cs typeface="Arial"/>
            </a:endParaRPr>
          </a:p>
        </p:txBody>
      </p:sp>
      <p:sp>
        <p:nvSpPr>
          <p:cNvPr id="3" name="object 3"/>
          <p:cNvSpPr txBox="1"/>
          <p:nvPr/>
        </p:nvSpPr>
        <p:spPr>
          <a:xfrm>
            <a:off x="1524000" y="4589053"/>
            <a:ext cx="7772400" cy="3437736"/>
          </a:xfrm>
          <a:prstGeom prst="rect">
            <a:avLst/>
          </a:prstGeom>
        </p:spPr>
        <p:txBody>
          <a:bodyPr vert="horz" wrap="square" lIns="0" tIns="12065" rIns="0" bIns="0" rtlCol="0">
            <a:spAutoFit/>
          </a:bodyPr>
          <a:lstStyle/>
          <a:p>
            <a:pPr marL="241300" indent="-228600">
              <a:lnSpc>
                <a:spcPct val="100000"/>
              </a:lnSpc>
              <a:spcBef>
                <a:spcPts val="95"/>
              </a:spcBef>
              <a:buAutoNum type="arabicPeriod"/>
              <a:tabLst>
                <a:tab pos="241300" algn="l"/>
              </a:tabLst>
            </a:pPr>
            <a:r>
              <a:rPr sz="2000" b="1" dirty="0">
                <a:latin typeface="Arial"/>
                <a:cs typeface="Arial"/>
              </a:rPr>
              <a:t>TEAM</a:t>
            </a:r>
            <a:r>
              <a:rPr sz="2000" b="1" spc="-45" dirty="0">
                <a:latin typeface="Arial"/>
                <a:cs typeface="Arial"/>
              </a:rPr>
              <a:t> </a:t>
            </a:r>
            <a:r>
              <a:rPr sz="2000" b="1" spc="-10" dirty="0">
                <a:latin typeface="Arial"/>
                <a:cs typeface="Arial"/>
              </a:rPr>
              <a:t>NAME/NUMBER</a:t>
            </a:r>
            <a:r>
              <a:rPr sz="2000" b="1" spc="-35" dirty="0">
                <a:latin typeface="Arial"/>
                <a:cs typeface="Arial"/>
              </a:rPr>
              <a:t> </a:t>
            </a:r>
            <a:r>
              <a:rPr sz="2000" b="1" dirty="0">
                <a:latin typeface="Arial"/>
                <a:cs typeface="Arial"/>
              </a:rPr>
              <a:t>FORM</a:t>
            </a:r>
            <a:r>
              <a:rPr sz="2000" b="1" spc="-40" dirty="0">
                <a:latin typeface="Arial"/>
                <a:cs typeface="Arial"/>
              </a:rPr>
              <a:t> </a:t>
            </a:r>
            <a:r>
              <a:rPr lang="en-US" sz="2000" b="1" spc="-40" dirty="0">
                <a:latin typeface="Arial"/>
                <a:cs typeface="Arial"/>
              </a:rPr>
              <a:t> - </a:t>
            </a:r>
            <a:r>
              <a:rPr sz="2000" b="1" dirty="0">
                <a:latin typeface="Arial"/>
                <a:cs typeface="Arial"/>
              </a:rPr>
              <a:t>MUST</a:t>
            </a:r>
            <a:r>
              <a:rPr sz="2000" b="1" spc="-40" dirty="0">
                <a:latin typeface="Arial"/>
                <a:cs typeface="Arial"/>
              </a:rPr>
              <a:t> </a:t>
            </a:r>
            <a:r>
              <a:rPr sz="2000" b="1" dirty="0">
                <a:latin typeface="Arial"/>
                <a:cs typeface="Arial"/>
              </a:rPr>
              <a:t>BE</a:t>
            </a:r>
            <a:r>
              <a:rPr sz="2000" b="1" spc="-40" dirty="0">
                <a:latin typeface="Arial"/>
                <a:cs typeface="Arial"/>
              </a:rPr>
              <a:t> </a:t>
            </a:r>
            <a:r>
              <a:rPr sz="2000" b="1" dirty="0">
                <a:latin typeface="Arial"/>
                <a:cs typeface="Arial"/>
              </a:rPr>
              <a:t>FILLED</a:t>
            </a:r>
            <a:r>
              <a:rPr sz="2000" b="1" spc="-45" dirty="0">
                <a:latin typeface="Arial"/>
                <a:cs typeface="Arial"/>
              </a:rPr>
              <a:t> </a:t>
            </a:r>
            <a:r>
              <a:rPr sz="2000" b="1" spc="-20" dirty="0">
                <a:latin typeface="Arial"/>
                <a:cs typeface="Arial"/>
              </a:rPr>
              <a:t>OUT.</a:t>
            </a:r>
            <a:endParaRPr sz="2000" dirty="0">
              <a:latin typeface="Arial"/>
              <a:cs typeface="Arial"/>
            </a:endParaRPr>
          </a:p>
          <a:p>
            <a:pPr>
              <a:lnSpc>
                <a:spcPct val="100000"/>
              </a:lnSpc>
              <a:buFont typeface="Arial"/>
              <a:buAutoNum type="arabicPeriod"/>
            </a:pPr>
            <a:endParaRPr sz="2400" dirty="0">
              <a:latin typeface="Arial"/>
              <a:cs typeface="Arial"/>
            </a:endParaRPr>
          </a:p>
          <a:p>
            <a:pPr>
              <a:lnSpc>
                <a:spcPct val="100000"/>
              </a:lnSpc>
              <a:spcBef>
                <a:spcPts val="30"/>
              </a:spcBef>
              <a:buFont typeface="Arial"/>
              <a:buAutoNum type="arabicPeriod"/>
            </a:pPr>
            <a:endParaRPr sz="2400" dirty="0">
              <a:latin typeface="Arial"/>
              <a:cs typeface="Arial"/>
            </a:endParaRPr>
          </a:p>
          <a:p>
            <a:pPr marL="241300" marR="5080" indent="-229235">
              <a:lnSpc>
                <a:spcPct val="110500"/>
              </a:lnSpc>
              <a:buAutoNum type="arabicPeriod"/>
              <a:tabLst>
                <a:tab pos="241300" algn="l"/>
              </a:tabLst>
            </a:pPr>
            <a:r>
              <a:rPr sz="2000" b="1" spc="-10" dirty="0">
                <a:latin typeface="Arial"/>
                <a:cs typeface="Arial"/>
              </a:rPr>
              <a:t>GAME</a:t>
            </a:r>
            <a:r>
              <a:rPr sz="2000" b="1" spc="-40" dirty="0">
                <a:latin typeface="Arial"/>
                <a:cs typeface="Arial"/>
              </a:rPr>
              <a:t> </a:t>
            </a:r>
            <a:r>
              <a:rPr sz="2000" b="1" spc="-10" dirty="0">
                <a:latin typeface="Arial"/>
                <a:cs typeface="Arial"/>
              </a:rPr>
              <a:t>CHANGE</a:t>
            </a:r>
            <a:r>
              <a:rPr sz="2000" b="1" spc="-35" dirty="0">
                <a:latin typeface="Arial"/>
                <a:cs typeface="Arial"/>
              </a:rPr>
              <a:t> </a:t>
            </a:r>
            <a:r>
              <a:rPr sz="2000" b="1" spc="-10" dirty="0">
                <a:latin typeface="Arial"/>
                <a:cs typeface="Arial"/>
              </a:rPr>
              <a:t>REQUEST</a:t>
            </a:r>
            <a:r>
              <a:rPr sz="2000" b="1" spc="-35" dirty="0">
                <a:latin typeface="Arial"/>
                <a:cs typeface="Arial"/>
              </a:rPr>
              <a:t> </a:t>
            </a:r>
            <a:r>
              <a:rPr sz="2000" b="1" spc="-10" dirty="0">
                <a:latin typeface="Arial"/>
                <a:cs typeface="Arial"/>
              </a:rPr>
              <a:t>FORMS</a:t>
            </a:r>
            <a:r>
              <a:rPr sz="2000" b="1" spc="-40" dirty="0">
                <a:latin typeface="Arial"/>
                <a:cs typeface="Arial"/>
              </a:rPr>
              <a:t> </a:t>
            </a:r>
            <a:r>
              <a:rPr sz="2000" b="1" dirty="0">
                <a:latin typeface="Arial"/>
                <a:cs typeface="Arial"/>
              </a:rPr>
              <a:t>(If</a:t>
            </a:r>
            <a:r>
              <a:rPr sz="2000" b="1" spc="-40" dirty="0">
                <a:latin typeface="Arial"/>
                <a:cs typeface="Arial"/>
              </a:rPr>
              <a:t> </a:t>
            </a:r>
            <a:r>
              <a:rPr sz="2000" b="1" spc="-10" dirty="0">
                <a:latin typeface="Arial"/>
                <a:cs typeface="Arial"/>
              </a:rPr>
              <a:t>Needed)</a:t>
            </a:r>
            <a:r>
              <a:rPr sz="2000" b="1" spc="-40" dirty="0">
                <a:latin typeface="Arial"/>
                <a:cs typeface="Arial"/>
              </a:rPr>
              <a:t> </a:t>
            </a:r>
            <a:r>
              <a:rPr sz="2000" b="1" dirty="0">
                <a:latin typeface="Arial"/>
                <a:cs typeface="Arial"/>
              </a:rPr>
              <a:t>-</a:t>
            </a:r>
            <a:r>
              <a:rPr sz="2000" b="1" spc="-40" dirty="0">
                <a:latin typeface="Arial"/>
                <a:cs typeface="Arial"/>
              </a:rPr>
              <a:t> </a:t>
            </a:r>
            <a:r>
              <a:rPr sz="2000" b="1" dirty="0">
                <a:latin typeface="Arial"/>
                <a:cs typeface="Arial"/>
              </a:rPr>
              <a:t>For</a:t>
            </a:r>
            <a:r>
              <a:rPr sz="2000" b="1" spc="-40" dirty="0">
                <a:latin typeface="Arial"/>
                <a:cs typeface="Arial"/>
              </a:rPr>
              <a:t> </a:t>
            </a:r>
            <a:r>
              <a:rPr sz="2000" b="1" dirty="0">
                <a:latin typeface="Arial"/>
                <a:cs typeface="Arial"/>
              </a:rPr>
              <a:t>LIJSL</a:t>
            </a:r>
            <a:r>
              <a:rPr sz="2000" b="1" spc="-40" dirty="0">
                <a:latin typeface="Arial"/>
                <a:cs typeface="Arial"/>
              </a:rPr>
              <a:t> </a:t>
            </a:r>
            <a:r>
              <a:rPr sz="2000" b="1" spc="-10" dirty="0">
                <a:latin typeface="Arial"/>
                <a:cs typeface="Arial"/>
              </a:rPr>
              <a:t>Spring</a:t>
            </a:r>
            <a:r>
              <a:rPr sz="2000" b="1" spc="-40" dirty="0">
                <a:latin typeface="Arial"/>
                <a:cs typeface="Arial"/>
              </a:rPr>
              <a:t> </a:t>
            </a:r>
            <a:r>
              <a:rPr sz="2000" b="1" spc="-10" dirty="0">
                <a:latin typeface="Arial"/>
                <a:cs typeface="Arial"/>
              </a:rPr>
              <a:t>Season</a:t>
            </a:r>
            <a:r>
              <a:rPr sz="2000" b="1" spc="-40" dirty="0">
                <a:latin typeface="Arial"/>
                <a:cs typeface="Arial"/>
              </a:rPr>
              <a:t> </a:t>
            </a:r>
            <a:r>
              <a:rPr sz="2000" b="1" spc="-25" dirty="0">
                <a:latin typeface="Arial"/>
                <a:cs typeface="Arial"/>
              </a:rPr>
              <a:t>the </a:t>
            </a:r>
            <a:r>
              <a:rPr sz="2000" b="1" dirty="0">
                <a:latin typeface="Arial"/>
                <a:cs typeface="Arial"/>
              </a:rPr>
              <a:t>Game</a:t>
            </a:r>
            <a:r>
              <a:rPr sz="2000" b="1" spc="-60" dirty="0">
                <a:latin typeface="Arial"/>
                <a:cs typeface="Arial"/>
              </a:rPr>
              <a:t> </a:t>
            </a:r>
            <a:r>
              <a:rPr sz="2000" b="1" spc="-10" dirty="0">
                <a:latin typeface="Arial"/>
                <a:cs typeface="Arial"/>
              </a:rPr>
              <a:t>Change</a:t>
            </a:r>
            <a:r>
              <a:rPr sz="2000" b="1" spc="-60" dirty="0">
                <a:latin typeface="Arial"/>
                <a:cs typeface="Arial"/>
              </a:rPr>
              <a:t> </a:t>
            </a:r>
            <a:r>
              <a:rPr sz="2000" b="1" spc="-10" dirty="0">
                <a:latin typeface="Arial"/>
                <a:cs typeface="Arial"/>
              </a:rPr>
              <a:t>request</a:t>
            </a:r>
            <a:r>
              <a:rPr sz="2000" b="1" spc="-55" dirty="0">
                <a:latin typeface="Arial"/>
                <a:cs typeface="Arial"/>
              </a:rPr>
              <a:t> </a:t>
            </a:r>
            <a:r>
              <a:rPr sz="2000" b="1" dirty="0">
                <a:latin typeface="Arial"/>
                <a:cs typeface="Arial"/>
              </a:rPr>
              <a:t>forms</a:t>
            </a:r>
            <a:r>
              <a:rPr sz="2000" b="1" spc="-55" dirty="0">
                <a:latin typeface="Arial"/>
                <a:cs typeface="Arial"/>
              </a:rPr>
              <a:t> </a:t>
            </a:r>
            <a:r>
              <a:rPr sz="2000" b="1" dirty="0">
                <a:latin typeface="Arial"/>
                <a:cs typeface="Arial"/>
              </a:rPr>
              <a:t>must</a:t>
            </a:r>
            <a:r>
              <a:rPr sz="2000" b="1" spc="-20" dirty="0">
                <a:latin typeface="Arial"/>
                <a:cs typeface="Arial"/>
              </a:rPr>
              <a:t> </a:t>
            </a:r>
            <a:r>
              <a:rPr sz="2000" b="1" dirty="0">
                <a:latin typeface="Arial"/>
                <a:cs typeface="Arial"/>
              </a:rPr>
              <a:t>be</a:t>
            </a:r>
            <a:r>
              <a:rPr sz="2000" b="1" spc="-15" dirty="0">
                <a:latin typeface="Arial"/>
                <a:cs typeface="Arial"/>
              </a:rPr>
              <a:t> </a:t>
            </a:r>
            <a:r>
              <a:rPr sz="2000" b="1" dirty="0">
                <a:latin typeface="Arial"/>
                <a:cs typeface="Arial"/>
              </a:rPr>
              <a:t>filled</a:t>
            </a:r>
            <a:r>
              <a:rPr sz="2000" b="1" spc="-20" dirty="0">
                <a:latin typeface="Arial"/>
                <a:cs typeface="Arial"/>
              </a:rPr>
              <a:t> </a:t>
            </a:r>
            <a:r>
              <a:rPr sz="2000" b="1" dirty="0">
                <a:latin typeface="Arial"/>
                <a:cs typeface="Arial"/>
              </a:rPr>
              <a:t>out</a:t>
            </a:r>
            <a:r>
              <a:rPr sz="2000" b="1" spc="-20" dirty="0">
                <a:latin typeface="Arial"/>
                <a:cs typeface="Arial"/>
              </a:rPr>
              <a:t> </a:t>
            </a:r>
            <a:r>
              <a:rPr sz="2000" b="1" dirty="0">
                <a:latin typeface="Arial"/>
                <a:cs typeface="Arial"/>
              </a:rPr>
              <a:t>with</a:t>
            </a:r>
            <a:r>
              <a:rPr sz="2000" b="1" spc="-15" dirty="0">
                <a:latin typeface="Arial"/>
                <a:cs typeface="Arial"/>
              </a:rPr>
              <a:t> </a:t>
            </a:r>
            <a:r>
              <a:rPr sz="2000" b="1" dirty="0">
                <a:latin typeface="Arial"/>
                <a:cs typeface="Arial"/>
              </a:rPr>
              <a:t>supporting</a:t>
            </a:r>
            <a:r>
              <a:rPr sz="2000" b="1" spc="-20" dirty="0">
                <a:latin typeface="Arial"/>
                <a:cs typeface="Arial"/>
              </a:rPr>
              <a:t> </a:t>
            </a:r>
            <a:r>
              <a:rPr sz="2000" b="1" spc="-10" dirty="0">
                <a:latin typeface="Arial"/>
                <a:cs typeface="Arial"/>
              </a:rPr>
              <a:t>documentation </a:t>
            </a:r>
            <a:r>
              <a:rPr sz="2000" b="1" dirty="0">
                <a:latin typeface="Arial"/>
                <a:cs typeface="Arial"/>
              </a:rPr>
              <a:t>and</a:t>
            </a:r>
            <a:r>
              <a:rPr sz="2000" b="1" spc="-25" dirty="0">
                <a:latin typeface="Arial"/>
                <a:cs typeface="Arial"/>
              </a:rPr>
              <a:t> </a:t>
            </a:r>
            <a:r>
              <a:rPr sz="2000" b="1" dirty="0">
                <a:latin typeface="Arial"/>
                <a:cs typeface="Arial"/>
              </a:rPr>
              <a:t>signed</a:t>
            </a:r>
            <a:r>
              <a:rPr sz="2000" b="1" spc="-25" dirty="0">
                <a:latin typeface="Arial"/>
                <a:cs typeface="Arial"/>
              </a:rPr>
              <a:t> </a:t>
            </a:r>
            <a:r>
              <a:rPr sz="2000" b="1" dirty="0">
                <a:latin typeface="Arial"/>
                <a:cs typeface="Arial"/>
              </a:rPr>
              <a:t>by</a:t>
            </a:r>
            <a:r>
              <a:rPr sz="2000" b="1" spc="-20" dirty="0">
                <a:latin typeface="Arial"/>
                <a:cs typeface="Arial"/>
              </a:rPr>
              <a:t> </a:t>
            </a:r>
            <a:r>
              <a:rPr sz="2000" b="1" spc="-10" dirty="0">
                <a:latin typeface="Arial"/>
                <a:cs typeface="Arial"/>
              </a:rPr>
              <a:t>Registrar.</a:t>
            </a:r>
            <a:endParaRPr sz="2000" dirty="0">
              <a:latin typeface="Arial"/>
              <a:cs typeface="Arial"/>
            </a:endParaRPr>
          </a:p>
          <a:p>
            <a:pPr>
              <a:lnSpc>
                <a:spcPct val="100000"/>
              </a:lnSpc>
              <a:buFont typeface="Arial"/>
              <a:buAutoNum type="arabicPeriod"/>
            </a:pPr>
            <a:endParaRPr sz="2400" dirty="0">
              <a:latin typeface="Arial"/>
              <a:cs typeface="Arial"/>
            </a:endParaRPr>
          </a:p>
          <a:p>
            <a:pPr>
              <a:lnSpc>
                <a:spcPct val="100000"/>
              </a:lnSpc>
              <a:spcBef>
                <a:spcPts val="30"/>
              </a:spcBef>
              <a:buFont typeface="Arial"/>
              <a:buAutoNum type="arabicPeriod"/>
            </a:pPr>
            <a:endParaRPr sz="2400" dirty="0">
              <a:latin typeface="Arial"/>
              <a:cs typeface="Arial"/>
            </a:endParaRPr>
          </a:p>
          <a:p>
            <a:pPr marL="241300" indent="-228600">
              <a:lnSpc>
                <a:spcPct val="100000"/>
              </a:lnSpc>
              <a:buAutoNum type="arabicPeriod"/>
              <a:tabLst>
                <a:tab pos="241300" algn="l"/>
              </a:tabLst>
            </a:pPr>
            <a:r>
              <a:rPr sz="2000" b="1" dirty="0">
                <a:latin typeface="Arial"/>
                <a:cs typeface="Arial"/>
              </a:rPr>
              <a:t>Club</a:t>
            </a:r>
            <a:r>
              <a:rPr sz="2000" b="1" spc="-25" dirty="0">
                <a:latin typeface="Arial"/>
                <a:cs typeface="Arial"/>
              </a:rPr>
              <a:t> </a:t>
            </a:r>
            <a:r>
              <a:rPr sz="2000" b="1" dirty="0">
                <a:latin typeface="Arial"/>
                <a:cs typeface="Arial"/>
              </a:rPr>
              <a:t>Payment</a:t>
            </a:r>
            <a:r>
              <a:rPr sz="2000" b="1" spc="-25" dirty="0">
                <a:latin typeface="Arial"/>
                <a:cs typeface="Arial"/>
              </a:rPr>
              <a:t> </a:t>
            </a:r>
            <a:r>
              <a:rPr sz="2000" b="1" dirty="0">
                <a:latin typeface="Arial"/>
                <a:cs typeface="Arial"/>
              </a:rPr>
              <a:t>-</a:t>
            </a:r>
            <a:r>
              <a:rPr sz="2000" b="1" spc="-20" dirty="0">
                <a:latin typeface="Arial"/>
                <a:cs typeface="Arial"/>
              </a:rPr>
              <a:t> </a:t>
            </a:r>
            <a:r>
              <a:rPr sz="2000" b="1" dirty="0">
                <a:latin typeface="Arial"/>
                <a:cs typeface="Arial"/>
              </a:rPr>
              <a:t>Check-</a:t>
            </a:r>
            <a:r>
              <a:rPr sz="2000" b="1" spc="-25" dirty="0">
                <a:latin typeface="Arial"/>
                <a:cs typeface="Arial"/>
              </a:rPr>
              <a:t> </a:t>
            </a:r>
            <a:r>
              <a:rPr sz="2000" b="1" dirty="0">
                <a:latin typeface="Arial"/>
                <a:cs typeface="Arial"/>
              </a:rPr>
              <a:t>Credit</a:t>
            </a:r>
            <a:r>
              <a:rPr sz="2000" b="1" spc="-25" dirty="0">
                <a:latin typeface="Arial"/>
                <a:cs typeface="Arial"/>
              </a:rPr>
              <a:t> </a:t>
            </a:r>
            <a:r>
              <a:rPr sz="2000" b="1" dirty="0">
                <a:latin typeface="Arial"/>
                <a:cs typeface="Arial"/>
              </a:rPr>
              <a:t>Card</a:t>
            </a:r>
            <a:r>
              <a:rPr sz="2000" b="1" spc="-20" dirty="0">
                <a:latin typeface="Arial"/>
                <a:cs typeface="Arial"/>
              </a:rPr>
              <a:t> </a:t>
            </a:r>
            <a:r>
              <a:rPr sz="2000" b="1" dirty="0">
                <a:latin typeface="Arial"/>
                <a:cs typeface="Arial"/>
              </a:rPr>
              <a:t>-</a:t>
            </a:r>
            <a:r>
              <a:rPr sz="2000" b="1" spc="-30" dirty="0">
                <a:latin typeface="Arial"/>
                <a:cs typeface="Arial"/>
              </a:rPr>
              <a:t> </a:t>
            </a:r>
            <a:r>
              <a:rPr sz="2000" b="1" dirty="0">
                <a:latin typeface="Arial"/>
                <a:cs typeface="Arial"/>
              </a:rPr>
              <a:t>ACH</a:t>
            </a:r>
            <a:r>
              <a:rPr sz="2000" b="1" spc="-20" dirty="0">
                <a:latin typeface="Arial"/>
                <a:cs typeface="Arial"/>
              </a:rPr>
              <a:t> </a:t>
            </a:r>
            <a:r>
              <a:rPr sz="2000" b="1" dirty="0">
                <a:latin typeface="Arial"/>
                <a:cs typeface="Arial"/>
              </a:rPr>
              <a:t>Must</a:t>
            </a:r>
            <a:r>
              <a:rPr sz="2000" b="1" spc="-25" dirty="0">
                <a:latin typeface="Arial"/>
                <a:cs typeface="Arial"/>
              </a:rPr>
              <a:t> </a:t>
            </a:r>
            <a:r>
              <a:rPr sz="2000" b="1" dirty="0">
                <a:latin typeface="Arial"/>
                <a:cs typeface="Arial"/>
              </a:rPr>
              <a:t>be</a:t>
            </a:r>
            <a:r>
              <a:rPr sz="2000" b="1" spc="-20" dirty="0">
                <a:latin typeface="Arial"/>
                <a:cs typeface="Arial"/>
              </a:rPr>
              <a:t> </a:t>
            </a:r>
            <a:r>
              <a:rPr sz="2000" b="1" dirty="0">
                <a:latin typeface="Arial"/>
                <a:cs typeface="Arial"/>
              </a:rPr>
              <a:t>paid</a:t>
            </a:r>
            <a:r>
              <a:rPr sz="2000" b="1" spc="-25" dirty="0">
                <a:latin typeface="Arial"/>
                <a:cs typeface="Arial"/>
              </a:rPr>
              <a:t> </a:t>
            </a:r>
            <a:r>
              <a:rPr sz="2000" b="1" dirty="0">
                <a:latin typeface="Arial"/>
                <a:cs typeface="Arial"/>
              </a:rPr>
              <a:t>at</a:t>
            </a:r>
            <a:r>
              <a:rPr sz="2000" b="1" spc="-25" dirty="0">
                <a:latin typeface="Arial"/>
                <a:cs typeface="Arial"/>
              </a:rPr>
              <a:t> </a:t>
            </a:r>
            <a:r>
              <a:rPr sz="2000" b="1" spc="-10" dirty="0">
                <a:latin typeface="Arial"/>
                <a:cs typeface="Arial"/>
              </a:rPr>
              <a:t>Registration.</a:t>
            </a:r>
            <a:endParaRPr sz="2000" dirty="0">
              <a:latin typeface="Arial"/>
              <a:cs typeface="Arial"/>
            </a:endParaRPr>
          </a:p>
        </p:txBody>
      </p:sp>
      <p:sp>
        <p:nvSpPr>
          <p:cNvPr id="4" name="object 4"/>
          <p:cNvSpPr txBox="1"/>
          <p:nvPr/>
        </p:nvSpPr>
        <p:spPr>
          <a:xfrm>
            <a:off x="1828800" y="8610600"/>
            <a:ext cx="6544152" cy="289823"/>
          </a:xfrm>
          <a:prstGeom prst="rect">
            <a:avLst/>
          </a:prstGeom>
        </p:spPr>
        <p:txBody>
          <a:bodyPr vert="horz" wrap="square" lIns="0" tIns="12700" rIns="0" bIns="0" rtlCol="0">
            <a:spAutoFit/>
          </a:bodyPr>
          <a:lstStyle/>
          <a:p>
            <a:pPr marL="12700">
              <a:lnSpc>
                <a:spcPct val="100000"/>
              </a:lnSpc>
              <a:spcBef>
                <a:spcPts val="100"/>
              </a:spcBef>
            </a:pPr>
            <a:r>
              <a:rPr b="1" u="sng" dirty="0">
                <a:uFill>
                  <a:solidFill>
                    <a:srgbClr val="000000"/>
                  </a:solidFill>
                </a:uFill>
                <a:latin typeface="Arial"/>
                <a:cs typeface="Arial"/>
              </a:rPr>
              <a:t>All</a:t>
            </a:r>
            <a:r>
              <a:rPr b="1" u="sng" spc="-25" dirty="0">
                <a:uFill>
                  <a:solidFill>
                    <a:srgbClr val="000000"/>
                  </a:solidFill>
                </a:uFill>
                <a:latin typeface="Arial"/>
                <a:cs typeface="Arial"/>
              </a:rPr>
              <a:t> </a:t>
            </a:r>
            <a:r>
              <a:rPr b="1" u="sng" dirty="0">
                <a:uFill>
                  <a:solidFill>
                    <a:srgbClr val="000000"/>
                  </a:solidFill>
                </a:uFill>
                <a:latin typeface="Arial"/>
                <a:cs typeface="Arial"/>
              </a:rPr>
              <a:t>Forms</a:t>
            </a:r>
            <a:r>
              <a:rPr b="1" u="sng" spc="-20" dirty="0">
                <a:uFill>
                  <a:solidFill>
                    <a:srgbClr val="000000"/>
                  </a:solidFill>
                </a:uFill>
                <a:latin typeface="Arial"/>
                <a:cs typeface="Arial"/>
              </a:rPr>
              <a:t> </a:t>
            </a:r>
            <a:r>
              <a:rPr b="1" u="sng" dirty="0">
                <a:uFill>
                  <a:solidFill>
                    <a:srgbClr val="000000"/>
                  </a:solidFill>
                </a:uFill>
                <a:latin typeface="Arial"/>
                <a:cs typeface="Arial"/>
              </a:rPr>
              <a:t>Must</a:t>
            </a:r>
            <a:r>
              <a:rPr b="1" u="sng" spc="-20" dirty="0">
                <a:uFill>
                  <a:solidFill>
                    <a:srgbClr val="000000"/>
                  </a:solidFill>
                </a:uFill>
                <a:latin typeface="Arial"/>
                <a:cs typeface="Arial"/>
              </a:rPr>
              <a:t> </a:t>
            </a:r>
            <a:r>
              <a:rPr b="1" u="sng" dirty="0">
                <a:uFill>
                  <a:solidFill>
                    <a:srgbClr val="000000"/>
                  </a:solidFill>
                </a:uFill>
                <a:latin typeface="Arial"/>
                <a:cs typeface="Arial"/>
              </a:rPr>
              <a:t>Be</a:t>
            </a:r>
            <a:r>
              <a:rPr b="1" u="sng" spc="-15" dirty="0">
                <a:uFill>
                  <a:solidFill>
                    <a:srgbClr val="000000"/>
                  </a:solidFill>
                </a:uFill>
                <a:latin typeface="Arial"/>
                <a:cs typeface="Arial"/>
              </a:rPr>
              <a:t> </a:t>
            </a:r>
            <a:r>
              <a:rPr b="1" u="sng" dirty="0">
                <a:uFill>
                  <a:solidFill>
                    <a:srgbClr val="000000"/>
                  </a:solidFill>
                </a:uFill>
                <a:latin typeface="Arial"/>
                <a:cs typeface="Arial"/>
              </a:rPr>
              <a:t>Correctly</a:t>
            </a:r>
            <a:r>
              <a:rPr b="1" u="sng" spc="-10" dirty="0">
                <a:uFill>
                  <a:solidFill>
                    <a:srgbClr val="000000"/>
                  </a:solidFill>
                </a:uFill>
                <a:latin typeface="Arial"/>
                <a:cs typeface="Arial"/>
              </a:rPr>
              <a:t> </a:t>
            </a:r>
            <a:r>
              <a:rPr b="1" u="sng" dirty="0">
                <a:uFill>
                  <a:solidFill>
                    <a:srgbClr val="000000"/>
                  </a:solidFill>
                </a:uFill>
                <a:latin typeface="Arial"/>
                <a:cs typeface="Arial"/>
              </a:rPr>
              <a:t>Filled</a:t>
            </a:r>
            <a:r>
              <a:rPr b="1" u="sng" spc="-20" dirty="0">
                <a:uFill>
                  <a:solidFill>
                    <a:srgbClr val="000000"/>
                  </a:solidFill>
                </a:uFill>
                <a:latin typeface="Arial"/>
                <a:cs typeface="Arial"/>
              </a:rPr>
              <a:t> </a:t>
            </a:r>
            <a:r>
              <a:rPr b="1" u="sng" dirty="0">
                <a:uFill>
                  <a:solidFill>
                    <a:srgbClr val="000000"/>
                  </a:solidFill>
                </a:uFill>
                <a:latin typeface="Arial"/>
                <a:cs typeface="Arial"/>
              </a:rPr>
              <a:t>Out,</a:t>
            </a:r>
            <a:r>
              <a:rPr b="1" u="sng" spc="-20" dirty="0">
                <a:uFill>
                  <a:solidFill>
                    <a:srgbClr val="000000"/>
                  </a:solidFill>
                </a:uFill>
                <a:latin typeface="Arial"/>
                <a:cs typeface="Arial"/>
              </a:rPr>
              <a:t> </a:t>
            </a:r>
            <a:r>
              <a:rPr b="1" u="sng" dirty="0">
                <a:uFill>
                  <a:solidFill>
                    <a:srgbClr val="000000"/>
                  </a:solidFill>
                </a:uFill>
                <a:latin typeface="Arial"/>
                <a:cs typeface="Arial"/>
              </a:rPr>
              <a:t>Signed</a:t>
            </a:r>
            <a:r>
              <a:rPr b="1" u="sng" spc="-25" dirty="0">
                <a:uFill>
                  <a:solidFill>
                    <a:srgbClr val="000000"/>
                  </a:solidFill>
                </a:uFill>
                <a:latin typeface="Arial"/>
                <a:cs typeface="Arial"/>
              </a:rPr>
              <a:t> </a:t>
            </a:r>
            <a:r>
              <a:rPr b="1" u="sng" dirty="0">
                <a:uFill>
                  <a:solidFill>
                    <a:srgbClr val="000000"/>
                  </a:solidFill>
                </a:uFill>
                <a:latin typeface="Arial"/>
                <a:cs typeface="Arial"/>
              </a:rPr>
              <a:t>and</a:t>
            </a:r>
            <a:r>
              <a:rPr b="1" u="sng" spc="-15" dirty="0">
                <a:uFill>
                  <a:solidFill>
                    <a:srgbClr val="000000"/>
                  </a:solidFill>
                </a:uFill>
                <a:latin typeface="Arial"/>
                <a:cs typeface="Arial"/>
              </a:rPr>
              <a:t> </a:t>
            </a:r>
            <a:r>
              <a:rPr b="1" u="sng" spc="-10" dirty="0">
                <a:uFill>
                  <a:solidFill>
                    <a:srgbClr val="000000"/>
                  </a:solidFill>
                </a:uFill>
                <a:latin typeface="Arial"/>
                <a:cs typeface="Arial"/>
              </a:rPr>
              <a:t>Legible</a:t>
            </a:r>
            <a:endParaRPr dirty="0">
              <a:latin typeface="Arial"/>
              <a:cs typeface="Arial"/>
            </a:endParaRPr>
          </a:p>
        </p:txBody>
      </p:sp>
      <p:pic>
        <p:nvPicPr>
          <p:cNvPr id="5" name="object 5"/>
          <p:cNvPicPr/>
          <p:nvPr/>
        </p:nvPicPr>
        <p:blipFill>
          <a:blip r:embed="rId2" cstate="print"/>
          <a:stretch>
            <a:fillRect/>
          </a:stretch>
        </p:blipFill>
        <p:spPr>
          <a:xfrm>
            <a:off x="3854330" y="469682"/>
            <a:ext cx="2336793" cy="24479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90C9D1-DF00-089C-DEFE-D866FA91A802}"/>
              </a:ext>
            </a:extLst>
          </p:cNvPr>
          <p:cNvSpPr txBox="1"/>
          <p:nvPr/>
        </p:nvSpPr>
        <p:spPr>
          <a:xfrm>
            <a:off x="1943100" y="2057400"/>
            <a:ext cx="6515100" cy="5509200"/>
          </a:xfrm>
          <a:prstGeom prst="rect">
            <a:avLst/>
          </a:prstGeom>
          <a:noFill/>
        </p:spPr>
        <p:txBody>
          <a:bodyPr wrap="square" rtlCol="0">
            <a:spAutoFit/>
          </a:bodyPr>
          <a:lstStyle/>
          <a:p>
            <a:pPr algn="ctr"/>
            <a:r>
              <a:rPr lang="en-US" sz="4400" b="1" dirty="0">
                <a:solidFill>
                  <a:srgbClr val="0070C0"/>
                </a:solidFill>
              </a:rPr>
              <a:t>REGISTRARS</a:t>
            </a:r>
          </a:p>
          <a:p>
            <a:pPr algn="ctr"/>
            <a:endParaRPr lang="en-US" sz="4400" dirty="0"/>
          </a:p>
          <a:p>
            <a:pPr algn="ctr"/>
            <a:r>
              <a:rPr lang="en-US" sz="4400" dirty="0"/>
              <a:t>Begin Enrolling Teams into the</a:t>
            </a:r>
          </a:p>
          <a:p>
            <a:pPr algn="ctr"/>
            <a:r>
              <a:rPr lang="en-US" sz="4400" dirty="0"/>
              <a:t> “Spring 2024 LIJSL League” </a:t>
            </a:r>
          </a:p>
          <a:p>
            <a:pPr algn="ctr"/>
            <a:r>
              <a:rPr lang="en-US" sz="4400" dirty="0"/>
              <a:t>on </a:t>
            </a:r>
          </a:p>
          <a:p>
            <a:pPr algn="ctr"/>
            <a:r>
              <a:rPr lang="en-US" sz="4400" dirty="0"/>
              <a:t>December 1, 2023</a:t>
            </a:r>
          </a:p>
        </p:txBody>
      </p:sp>
    </p:spTree>
    <p:extLst>
      <p:ext uri="{BB962C8B-B14F-4D97-AF65-F5344CB8AC3E}">
        <p14:creationId xmlns:p14="http://schemas.microsoft.com/office/powerpoint/2010/main" val="57671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786D1-462A-57CE-94CD-DF93FE40C85F}"/>
              </a:ext>
            </a:extLst>
          </p:cNvPr>
          <p:cNvSpPr txBox="1"/>
          <p:nvPr/>
        </p:nvSpPr>
        <p:spPr>
          <a:xfrm>
            <a:off x="1447800" y="1828800"/>
            <a:ext cx="8077200" cy="6186309"/>
          </a:xfrm>
          <a:prstGeom prst="rect">
            <a:avLst/>
          </a:prstGeom>
          <a:noFill/>
        </p:spPr>
        <p:txBody>
          <a:bodyPr wrap="square">
            <a:spAutoFit/>
          </a:bodyPr>
          <a:lstStyle/>
          <a:p>
            <a:pPr algn="ctr"/>
            <a:r>
              <a:rPr lang="en-US" sz="6600" b="1" dirty="0"/>
              <a:t>Spring</a:t>
            </a:r>
            <a:r>
              <a:rPr lang="en-US" sz="6600" b="1" spc="-25" dirty="0"/>
              <a:t> </a:t>
            </a:r>
            <a:r>
              <a:rPr lang="en-US" sz="6600" b="1" dirty="0"/>
              <a:t>2024</a:t>
            </a:r>
            <a:endParaRPr lang="en-US" sz="6600" b="1" spc="-10" dirty="0"/>
          </a:p>
          <a:p>
            <a:pPr algn="ctr"/>
            <a:endParaRPr lang="en-US" sz="6600" b="1" dirty="0"/>
          </a:p>
          <a:p>
            <a:pPr algn="ctr"/>
            <a:r>
              <a:rPr lang="en-US" sz="6600" b="1" dirty="0"/>
              <a:t>Guide</a:t>
            </a:r>
            <a:r>
              <a:rPr lang="en-US" sz="6600" b="1" spc="-20" dirty="0"/>
              <a:t> </a:t>
            </a:r>
            <a:r>
              <a:rPr lang="en-US" sz="6600" b="1" dirty="0"/>
              <a:t>to </a:t>
            </a:r>
            <a:r>
              <a:rPr lang="en-US" sz="6600" b="1" spc="-10" dirty="0"/>
              <a:t>Register </a:t>
            </a:r>
            <a:r>
              <a:rPr lang="en-US" sz="6600" b="1" spc="-10" dirty="0">
                <a:solidFill>
                  <a:srgbClr val="0070C0"/>
                </a:solidFill>
              </a:rPr>
              <a:t>RETURNING</a:t>
            </a:r>
          </a:p>
          <a:p>
            <a:pPr algn="ctr"/>
            <a:r>
              <a:rPr lang="en-US" sz="6600" b="1" spc="-25" dirty="0"/>
              <a:t>T</a:t>
            </a:r>
            <a:r>
              <a:rPr lang="en-US" sz="6600" b="1" dirty="0"/>
              <a:t>eams</a:t>
            </a:r>
            <a:r>
              <a:rPr lang="en-US" sz="6600" b="1" spc="-15" dirty="0"/>
              <a:t> T</a:t>
            </a:r>
            <a:r>
              <a:rPr lang="en-US" sz="6600" b="1" dirty="0"/>
              <a:t>hat</a:t>
            </a:r>
            <a:r>
              <a:rPr lang="en-US" sz="6600" b="1" spc="-10" dirty="0"/>
              <a:t> D</a:t>
            </a:r>
            <a:r>
              <a:rPr lang="en-US" sz="6600" b="1" dirty="0"/>
              <a:t>id</a:t>
            </a:r>
            <a:r>
              <a:rPr lang="en-US" sz="6600" b="1" spc="-15" dirty="0"/>
              <a:t> </a:t>
            </a:r>
            <a:r>
              <a:rPr lang="en-US" sz="6600" b="1" spc="-20" dirty="0"/>
              <a:t>Play </a:t>
            </a:r>
            <a:r>
              <a:rPr lang="en-US" sz="6600" b="1" dirty="0"/>
              <a:t>Fall</a:t>
            </a:r>
            <a:r>
              <a:rPr lang="en-US" sz="6600" b="1" spc="-25" dirty="0"/>
              <a:t> </a:t>
            </a:r>
            <a:r>
              <a:rPr lang="en-US" sz="6600" b="1" spc="-20" dirty="0"/>
              <a:t>2023</a:t>
            </a:r>
            <a:endParaRPr lang="en-US" sz="6600" b="1" dirty="0"/>
          </a:p>
        </p:txBody>
      </p:sp>
    </p:spTree>
    <p:extLst>
      <p:ext uri="{BB962C8B-B14F-4D97-AF65-F5344CB8AC3E}">
        <p14:creationId xmlns:p14="http://schemas.microsoft.com/office/powerpoint/2010/main" val="118130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28550" y="678180"/>
            <a:ext cx="1003300" cy="135935"/>
          </a:xfrm>
          <a:prstGeom prst="rect">
            <a:avLst/>
          </a:prstGeom>
        </p:spPr>
        <p:txBody>
          <a:bodyPr vert="horz" wrap="square" lIns="0" tIns="12700" rIns="0" bIns="0" rtlCol="0">
            <a:spAutoFit/>
          </a:bodyPr>
          <a:lstStyle/>
          <a:p>
            <a:pPr marL="12700">
              <a:spcBef>
                <a:spcPts val="100"/>
              </a:spcBef>
            </a:pPr>
            <a:r>
              <a:rPr sz="800" spc="-10" dirty="0">
                <a:solidFill>
                  <a:srgbClr val="D9D9D9"/>
                </a:solidFill>
                <a:latin typeface="Verdana"/>
                <a:cs typeface="Verdana"/>
                <a:hlinkClick r:id="rId2"/>
              </a:rPr>
              <a:t>www.gotsport.com</a:t>
            </a:r>
            <a:endParaRPr sz="800">
              <a:latin typeface="Verdana"/>
              <a:cs typeface="Verdana"/>
            </a:endParaRPr>
          </a:p>
        </p:txBody>
      </p:sp>
      <p:sp>
        <p:nvSpPr>
          <p:cNvPr id="3" name="object 3"/>
          <p:cNvSpPr txBox="1"/>
          <p:nvPr/>
        </p:nvSpPr>
        <p:spPr>
          <a:xfrm>
            <a:off x="1717041" y="2111756"/>
            <a:ext cx="6274435" cy="376706"/>
          </a:xfrm>
          <a:prstGeom prst="rect">
            <a:avLst/>
          </a:prstGeom>
        </p:spPr>
        <p:txBody>
          <a:bodyPr vert="horz" wrap="square" lIns="0" tIns="3175" rIns="0" bIns="0" rtlCol="0">
            <a:spAutoFit/>
          </a:bodyPr>
          <a:lstStyle/>
          <a:p>
            <a:pPr marL="12700" marR="5080">
              <a:lnSpc>
                <a:spcPct val="105000"/>
              </a:lnSpc>
              <a:spcBef>
                <a:spcPts val="25"/>
              </a:spcBef>
            </a:pPr>
            <a:r>
              <a:rPr sz="1200" u="sng" spc="-95" dirty="0">
                <a:solidFill>
                  <a:srgbClr val="403E41"/>
                </a:solidFill>
                <a:uFill>
                  <a:solidFill>
                    <a:srgbClr val="403E41"/>
                  </a:solidFill>
                </a:uFill>
                <a:latin typeface="Arial Black"/>
                <a:cs typeface="Arial Black"/>
              </a:rPr>
              <a:t>Step</a:t>
            </a:r>
            <a:r>
              <a:rPr sz="1200" u="sng" spc="-85" dirty="0">
                <a:solidFill>
                  <a:srgbClr val="403E41"/>
                </a:solidFill>
                <a:uFill>
                  <a:solidFill>
                    <a:srgbClr val="403E41"/>
                  </a:solidFill>
                </a:uFill>
                <a:latin typeface="Arial Black"/>
                <a:cs typeface="Arial Black"/>
              </a:rPr>
              <a:t> </a:t>
            </a:r>
            <a:r>
              <a:rPr sz="1200" u="sng" spc="-95" dirty="0">
                <a:solidFill>
                  <a:srgbClr val="403E41"/>
                </a:solidFill>
                <a:uFill>
                  <a:solidFill>
                    <a:srgbClr val="403E41"/>
                  </a:solidFill>
                </a:uFill>
                <a:latin typeface="Arial Black"/>
                <a:cs typeface="Arial Black"/>
              </a:rPr>
              <a:t>1:</a:t>
            </a:r>
            <a:r>
              <a:rPr sz="1200" spc="-85" dirty="0">
                <a:solidFill>
                  <a:srgbClr val="403E41"/>
                </a:solidFill>
                <a:latin typeface="Arial Black"/>
                <a:cs typeface="Arial Black"/>
              </a:rPr>
              <a:t> </a:t>
            </a:r>
            <a:r>
              <a:rPr sz="1200" spc="-25" dirty="0">
                <a:solidFill>
                  <a:srgbClr val="403E41"/>
                </a:solidFill>
                <a:latin typeface="Lucida Sans"/>
                <a:cs typeface="Lucida Sans"/>
              </a:rPr>
              <a:t>From</a:t>
            </a:r>
            <a:r>
              <a:rPr sz="1200" spc="-65" dirty="0">
                <a:solidFill>
                  <a:srgbClr val="403E41"/>
                </a:solidFill>
                <a:latin typeface="Lucida Sans"/>
                <a:cs typeface="Lucida Sans"/>
              </a:rPr>
              <a:t> </a:t>
            </a:r>
            <a:r>
              <a:rPr sz="1200" spc="-20" dirty="0">
                <a:solidFill>
                  <a:srgbClr val="403E41"/>
                </a:solidFill>
                <a:latin typeface="Lucida Sans"/>
                <a:cs typeface="Lucida Sans"/>
              </a:rPr>
              <a:t>your</a:t>
            </a:r>
            <a:r>
              <a:rPr sz="1200" spc="-60" dirty="0">
                <a:solidFill>
                  <a:srgbClr val="403E41"/>
                </a:solidFill>
                <a:latin typeface="Lucida Sans"/>
                <a:cs typeface="Lucida Sans"/>
              </a:rPr>
              <a:t> </a:t>
            </a:r>
            <a:r>
              <a:rPr sz="1200" spc="-35" dirty="0">
                <a:solidFill>
                  <a:srgbClr val="403E41"/>
                </a:solidFill>
                <a:latin typeface="Lucida Sans"/>
                <a:cs typeface="Lucida Sans"/>
              </a:rPr>
              <a:t>Dashboard,</a:t>
            </a:r>
            <a:r>
              <a:rPr sz="1200" spc="-55" dirty="0">
                <a:solidFill>
                  <a:srgbClr val="403E41"/>
                </a:solidFill>
                <a:latin typeface="Lucida Sans"/>
                <a:cs typeface="Lucida Sans"/>
              </a:rPr>
              <a:t> </a:t>
            </a:r>
            <a:r>
              <a:rPr sz="1200" spc="-20" dirty="0">
                <a:solidFill>
                  <a:srgbClr val="403E41"/>
                </a:solidFill>
                <a:latin typeface="Lucida Sans"/>
                <a:cs typeface="Lucida Sans"/>
              </a:rPr>
              <a:t>either</a:t>
            </a:r>
            <a:r>
              <a:rPr sz="1200" spc="-65" dirty="0">
                <a:solidFill>
                  <a:srgbClr val="403E41"/>
                </a:solidFill>
                <a:latin typeface="Lucida Sans"/>
                <a:cs typeface="Lucida Sans"/>
              </a:rPr>
              <a:t> </a:t>
            </a:r>
            <a:r>
              <a:rPr sz="1200" spc="-30" dirty="0">
                <a:solidFill>
                  <a:srgbClr val="403E41"/>
                </a:solidFill>
                <a:latin typeface="Lucida Sans"/>
                <a:cs typeface="Lucida Sans"/>
              </a:rPr>
              <a:t>select</a:t>
            </a:r>
            <a:r>
              <a:rPr sz="1200" spc="-60" dirty="0">
                <a:solidFill>
                  <a:srgbClr val="403E41"/>
                </a:solidFill>
                <a:latin typeface="Lucida Sans"/>
                <a:cs typeface="Lucida Sans"/>
              </a:rPr>
              <a:t> </a:t>
            </a:r>
            <a:r>
              <a:rPr sz="1200" spc="-10" dirty="0">
                <a:solidFill>
                  <a:srgbClr val="403E41"/>
                </a:solidFill>
                <a:latin typeface="Lucida Sans"/>
                <a:cs typeface="Lucida Sans"/>
              </a:rPr>
              <a:t>the</a:t>
            </a:r>
            <a:r>
              <a:rPr sz="1200" spc="-55" dirty="0">
                <a:solidFill>
                  <a:srgbClr val="403E41"/>
                </a:solidFill>
                <a:latin typeface="Lucida Sans"/>
                <a:cs typeface="Lucida Sans"/>
              </a:rPr>
              <a:t> Teams </a:t>
            </a:r>
            <a:r>
              <a:rPr sz="1200" spc="-20" dirty="0">
                <a:solidFill>
                  <a:srgbClr val="403E41"/>
                </a:solidFill>
                <a:latin typeface="Lucida Sans"/>
                <a:cs typeface="Lucida Sans"/>
              </a:rPr>
              <a:t>tab</a:t>
            </a:r>
            <a:r>
              <a:rPr sz="1200" spc="-55" dirty="0">
                <a:solidFill>
                  <a:srgbClr val="403E41"/>
                </a:solidFill>
                <a:latin typeface="Lucida Sans"/>
                <a:cs typeface="Lucida Sans"/>
              </a:rPr>
              <a:t> </a:t>
            </a:r>
            <a:r>
              <a:rPr sz="1200" dirty="0">
                <a:solidFill>
                  <a:srgbClr val="403E41"/>
                </a:solidFill>
                <a:latin typeface="Lucida Sans"/>
                <a:cs typeface="Lucida Sans"/>
              </a:rPr>
              <a:t>or</a:t>
            </a:r>
            <a:r>
              <a:rPr sz="1200" spc="-60" dirty="0">
                <a:solidFill>
                  <a:srgbClr val="403E41"/>
                </a:solidFill>
                <a:latin typeface="Lucida Sans"/>
                <a:cs typeface="Lucida Sans"/>
              </a:rPr>
              <a:t> click</a:t>
            </a:r>
            <a:r>
              <a:rPr sz="1200" spc="-70" dirty="0">
                <a:solidFill>
                  <a:srgbClr val="403E41"/>
                </a:solidFill>
                <a:latin typeface="Lucida Sans"/>
                <a:cs typeface="Lucida Sans"/>
              </a:rPr>
              <a:t> </a:t>
            </a:r>
            <a:r>
              <a:rPr sz="1200" spc="-10" dirty="0">
                <a:solidFill>
                  <a:srgbClr val="403E41"/>
                </a:solidFill>
                <a:latin typeface="Lucida Sans"/>
                <a:cs typeface="Lucida Sans"/>
              </a:rPr>
              <a:t>the</a:t>
            </a:r>
            <a:r>
              <a:rPr sz="1200" spc="-55" dirty="0">
                <a:solidFill>
                  <a:srgbClr val="403E41"/>
                </a:solidFill>
                <a:latin typeface="Lucida Sans"/>
                <a:cs typeface="Lucida Sans"/>
              </a:rPr>
              <a:t> </a:t>
            </a:r>
            <a:r>
              <a:rPr sz="1200" spc="-40" dirty="0">
                <a:solidFill>
                  <a:srgbClr val="403E41"/>
                </a:solidFill>
                <a:latin typeface="Lucida Sans"/>
                <a:cs typeface="Lucida Sans"/>
              </a:rPr>
              <a:t>Club</a:t>
            </a:r>
            <a:r>
              <a:rPr sz="1200" spc="-55" dirty="0">
                <a:solidFill>
                  <a:srgbClr val="403E41"/>
                </a:solidFill>
                <a:latin typeface="Lucida Sans"/>
                <a:cs typeface="Lucida Sans"/>
              </a:rPr>
              <a:t> </a:t>
            </a:r>
            <a:r>
              <a:rPr sz="1200" spc="-10" dirty="0">
                <a:solidFill>
                  <a:srgbClr val="403E41"/>
                </a:solidFill>
                <a:latin typeface="Lucida Sans"/>
                <a:cs typeface="Lucida Sans"/>
              </a:rPr>
              <a:t>Management </a:t>
            </a:r>
            <a:r>
              <a:rPr sz="1200" spc="-20" dirty="0">
                <a:solidFill>
                  <a:srgbClr val="403E41"/>
                </a:solidFill>
                <a:latin typeface="Lucida Sans"/>
                <a:cs typeface="Lucida Sans"/>
              </a:rPr>
              <a:t>module</a:t>
            </a:r>
            <a:r>
              <a:rPr sz="1200" spc="-70" dirty="0">
                <a:solidFill>
                  <a:srgbClr val="403E41"/>
                </a:solidFill>
                <a:latin typeface="Lucida Sans"/>
                <a:cs typeface="Lucida Sans"/>
              </a:rPr>
              <a:t> </a:t>
            </a:r>
            <a:r>
              <a:rPr sz="1200" spc="-10" dirty="0">
                <a:solidFill>
                  <a:srgbClr val="403E41"/>
                </a:solidFill>
                <a:latin typeface="Lucida Sans"/>
                <a:cs typeface="Lucida Sans"/>
              </a:rPr>
              <a:t>on</a:t>
            </a:r>
            <a:r>
              <a:rPr sz="1200" spc="-65" dirty="0">
                <a:solidFill>
                  <a:srgbClr val="403E41"/>
                </a:solidFill>
                <a:latin typeface="Lucida Sans"/>
                <a:cs typeface="Lucida Sans"/>
              </a:rPr>
              <a:t> </a:t>
            </a:r>
            <a:r>
              <a:rPr sz="1200" spc="-10" dirty="0">
                <a:solidFill>
                  <a:srgbClr val="403E41"/>
                </a:solidFill>
                <a:latin typeface="Lucida Sans"/>
                <a:cs typeface="Lucida Sans"/>
              </a:rPr>
              <a:t>the</a:t>
            </a:r>
            <a:r>
              <a:rPr sz="1200" spc="-70" dirty="0">
                <a:solidFill>
                  <a:srgbClr val="403E41"/>
                </a:solidFill>
                <a:latin typeface="Lucida Sans"/>
                <a:cs typeface="Lucida Sans"/>
              </a:rPr>
              <a:t> </a:t>
            </a:r>
            <a:r>
              <a:rPr sz="1200" spc="-30" dirty="0">
                <a:solidFill>
                  <a:srgbClr val="403E41"/>
                </a:solidFill>
                <a:latin typeface="Lucida Sans"/>
                <a:cs typeface="Lucida Sans"/>
              </a:rPr>
              <a:t>left-</a:t>
            </a:r>
            <a:r>
              <a:rPr sz="1200" spc="-10" dirty="0">
                <a:solidFill>
                  <a:srgbClr val="403E41"/>
                </a:solidFill>
                <a:latin typeface="Lucida Sans"/>
                <a:cs typeface="Lucida Sans"/>
              </a:rPr>
              <a:t>hand</a:t>
            </a:r>
            <a:r>
              <a:rPr sz="1200" spc="-60" dirty="0">
                <a:solidFill>
                  <a:srgbClr val="403E41"/>
                </a:solidFill>
                <a:latin typeface="Lucida Sans"/>
                <a:cs typeface="Lucida Sans"/>
              </a:rPr>
              <a:t> </a:t>
            </a:r>
            <a:r>
              <a:rPr sz="1200" spc="-30" dirty="0">
                <a:solidFill>
                  <a:srgbClr val="403E41"/>
                </a:solidFill>
                <a:latin typeface="Lucida Sans"/>
                <a:cs typeface="Lucida Sans"/>
              </a:rPr>
              <a:t>side</a:t>
            </a:r>
            <a:r>
              <a:rPr sz="1200" spc="-65" dirty="0">
                <a:solidFill>
                  <a:srgbClr val="403E41"/>
                </a:solidFill>
                <a:latin typeface="Lucida Sans"/>
                <a:cs typeface="Lucida Sans"/>
              </a:rPr>
              <a:t> </a:t>
            </a:r>
            <a:r>
              <a:rPr sz="1200" spc="-10" dirty="0">
                <a:solidFill>
                  <a:srgbClr val="403E41"/>
                </a:solidFill>
                <a:latin typeface="Lucida Sans"/>
                <a:cs typeface="Lucida Sans"/>
              </a:rPr>
              <a:t>and</a:t>
            </a:r>
            <a:r>
              <a:rPr sz="1200" spc="-65" dirty="0">
                <a:solidFill>
                  <a:srgbClr val="403E41"/>
                </a:solidFill>
                <a:latin typeface="Lucida Sans"/>
                <a:cs typeface="Lucida Sans"/>
              </a:rPr>
              <a:t> </a:t>
            </a:r>
            <a:r>
              <a:rPr sz="1200" spc="-30" dirty="0">
                <a:solidFill>
                  <a:srgbClr val="403E41"/>
                </a:solidFill>
                <a:latin typeface="Lucida Sans"/>
                <a:cs typeface="Lucida Sans"/>
              </a:rPr>
              <a:t>select</a:t>
            </a:r>
            <a:r>
              <a:rPr sz="1200" spc="-65" dirty="0">
                <a:solidFill>
                  <a:srgbClr val="403E41"/>
                </a:solidFill>
                <a:latin typeface="Lucida Sans"/>
                <a:cs typeface="Lucida Sans"/>
              </a:rPr>
              <a:t> </a:t>
            </a:r>
            <a:r>
              <a:rPr sz="1200" spc="-20" dirty="0">
                <a:solidFill>
                  <a:srgbClr val="403E41"/>
                </a:solidFill>
                <a:latin typeface="Lucida Sans"/>
                <a:cs typeface="Lucida Sans"/>
              </a:rPr>
              <a:t>Teams</a:t>
            </a:r>
            <a:endParaRPr sz="1200">
              <a:latin typeface="Lucida Sans"/>
              <a:cs typeface="Lucida Sans"/>
            </a:endParaRPr>
          </a:p>
        </p:txBody>
      </p:sp>
      <p:pic>
        <p:nvPicPr>
          <p:cNvPr id="4" name="object 4"/>
          <p:cNvPicPr/>
          <p:nvPr/>
        </p:nvPicPr>
        <p:blipFill>
          <a:blip r:embed="rId3" cstate="print"/>
          <a:stretch>
            <a:fillRect/>
          </a:stretch>
        </p:blipFill>
        <p:spPr>
          <a:xfrm>
            <a:off x="1143000" y="1121664"/>
            <a:ext cx="1807464" cy="1176527"/>
          </a:xfrm>
          <a:prstGeom prst="rect">
            <a:avLst/>
          </a:prstGeom>
        </p:spPr>
      </p:pic>
      <p:sp>
        <p:nvSpPr>
          <p:cNvPr id="5" name="object 5"/>
          <p:cNvSpPr txBox="1"/>
          <p:nvPr/>
        </p:nvSpPr>
        <p:spPr>
          <a:xfrm>
            <a:off x="1143001" y="1440117"/>
            <a:ext cx="1287145" cy="323807"/>
          </a:xfrm>
          <a:prstGeom prst="rect">
            <a:avLst/>
          </a:prstGeom>
          <a:solidFill>
            <a:srgbClr val="58B252"/>
          </a:solidFill>
        </p:spPr>
        <p:txBody>
          <a:bodyPr vert="horz" wrap="square" lIns="0" tIns="107315" rIns="0" bIns="0" rtlCol="0">
            <a:spAutoFit/>
          </a:bodyPr>
          <a:lstStyle/>
          <a:p>
            <a:pPr marL="275590">
              <a:spcBef>
                <a:spcPts val="845"/>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1</a:t>
            </a:r>
            <a:endParaRPr sz="1400">
              <a:latin typeface="Arial Black"/>
              <a:cs typeface="Arial Black"/>
            </a:endParaRPr>
          </a:p>
        </p:txBody>
      </p:sp>
      <p:pic>
        <p:nvPicPr>
          <p:cNvPr id="6" name="object 6"/>
          <p:cNvPicPr/>
          <p:nvPr/>
        </p:nvPicPr>
        <p:blipFill>
          <a:blip r:embed="rId4" cstate="print"/>
          <a:stretch>
            <a:fillRect/>
          </a:stretch>
        </p:blipFill>
        <p:spPr>
          <a:xfrm>
            <a:off x="1143000" y="5324856"/>
            <a:ext cx="1889760" cy="1176527"/>
          </a:xfrm>
          <a:prstGeom prst="rect">
            <a:avLst/>
          </a:prstGeom>
        </p:spPr>
      </p:pic>
      <p:sp>
        <p:nvSpPr>
          <p:cNvPr id="7" name="object 7"/>
          <p:cNvSpPr txBox="1"/>
          <p:nvPr/>
        </p:nvSpPr>
        <p:spPr>
          <a:xfrm>
            <a:off x="1223197" y="5642697"/>
            <a:ext cx="1287145" cy="324448"/>
          </a:xfrm>
          <a:prstGeom prst="rect">
            <a:avLst/>
          </a:prstGeom>
          <a:solidFill>
            <a:srgbClr val="58B252"/>
          </a:solidFill>
        </p:spPr>
        <p:txBody>
          <a:bodyPr vert="horz" wrap="square" lIns="0" tIns="107950" rIns="0" bIns="0" rtlCol="0">
            <a:spAutoFit/>
          </a:bodyPr>
          <a:lstStyle/>
          <a:p>
            <a:pPr marL="275590">
              <a:spcBef>
                <a:spcPts val="850"/>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2</a:t>
            </a:r>
            <a:endParaRPr sz="1400">
              <a:latin typeface="Arial Black"/>
              <a:cs typeface="Arial Black"/>
            </a:endParaRPr>
          </a:p>
        </p:txBody>
      </p:sp>
      <p:sp>
        <p:nvSpPr>
          <p:cNvPr id="8" name="object 8"/>
          <p:cNvSpPr txBox="1"/>
          <p:nvPr/>
        </p:nvSpPr>
        <p:spPr>
          <a:xfrm>
            <a:off x="2584950" y="1512316"/>
            <a:ext cx="3141345" cy="269240"/>
          </a:xfrm>
          <a:prstGeom prst="rect">
            <a:avLst/>
          </a:prstGeom>
        </p:spPr>
        <p:txBody>
          <a:bodyPr vert="horz" wrap="square" lIns="0" tIns="12700" rIns="0" bIns="0" rtlCol="0">
            <a:spAutoFit/>
          </a:bodyPr>
          <a:lstStyle/>
          <a:p>
            <a:pPr marL="12700">
              <a:spcBef>
                <a:spcPts val="100"/>
              </a:spcBef>
            </a:pPr>
            <a:r>
              <a:rPr sz="1600" spc="-105" dirty="0">
                <a:solidFill>
                  <a:srgbClr val="122E6E"/>
                </a:solidFill>
                <a:latin typeface="Arial Black"/>
                <a:cs typeface="Arial Black"/>
              </a:rPr>
              <a:t>Login</a:t>
            </a:r>
            <a:r>
              <a:rPr sz="1600" spc="-110" dirty="0">
                <a:solidFill>
                  <a:srgbClr val="122E6E"/>
                </a:solidFill>
                <a:latin typeface="Arial Black"/>
                <a:cs typeface="Arial Black"/>
              </a:rPr>
              <a:t> </a:t>
            </a:r>
            <a:r>
              <a:rPr sz="1600" spc="-70" dirty="0">
                <a:solidFill>
                  <a:srgbClr val="122E6E"/>
                </a:solidFill>
                <a:latin typeface="Arial Black"/>
                <a:cs typeface="Arial Black"/>
              </a:rPr>
              <a:t>and</a:t>
            </a:r>
            <a:r>
              <a:rPr sz="1600" spc="-105" dirty="0">
                <a:solidFill>
                  <a:srgbClr val="122E6E"/>
                </a:solidFill>
                <a:latin typeface="Arial Black"/>
                <a:cs typeface="Arial Black"/>
              </a:rPr>
              <a:t> </a:t>
            </a:r>
            <a:r>
              <a:rPr sz="1600" spc="-135" dirty="0">
                <a:solidFill>
                  <a:srgbClr val="122E6E"/>
                </a:solidFill>
                <a:latin typeface="Arial Black"/>
                <a:cs typeface="Arial Black"/>
              </a:rPr>
              <a:t>go</a:t>
            </a:r>
            <a:r>
              <a:rPr sz="1600" spc="-110" dirty="0">
                <a:solidFill>
                  <a:srgbClr val="122E6E"/>
                </a:solidFill>
                <a:latin typeface="Arial Black"/>
                <a:cs typeface="Arial Black"/>
              </a:rPr>
              <a:t> </a:t>
            </a:r>
            <a:r>
              <a:rPr sz="1600" spc="-55" dirty="0">
                <a:solidFill>
                  <a:srgbClr val="122E6E"/>
                </a:solidFill>
                <a:latin typeface="Arial Black"/>
                <a:cs typeface="Arial Black"/>
              </a:rPr>
              <a:t>to</a:t>
            </a:r>
            <a:r>
              <a:rPr sz="1600" spc="-105" dirty="0">
                <a:solidFill>
                  <a:srgbClr val="122E6E"/>
                </a:solidFill>
                <a:latin typeface="Arial Black"/>
                <a:cs typeface="Arial Black"/>
              </a:rPr>
              <a:t> </a:t>
            </a:r>
            <a:r>
              <a:rPr sz="1600" spc="-50" dirty="0">
                <a:solidFill>
                  <a:srgbClr val="122E6E"/>
                </a:solidFill>
                <a:latin typeface="Arial Black"/>
                <a:cs typeface="Arial Black"/>
              </a:rPr>
              <a:t>your</a:t>
            </a:r>
            <a:r>
              <a:rPr sz="1600" spc="-110" dirty="0">
                <a:solidFill>
                  <a:srgbClr val="122E6E"/>
                </a:solidFill>
                <a:latin typeface="Arial Black"/>
                <a:cs typeface="Arial Black"/>
              </a:rPr>
              <a:t> </a:t>
            </a:r>
            <a:r>
              <a:rPr sz="1600" spc="-100" dirty="0">
                <a:solidFill>
                  <a:srgbClr val="122E6E"/>
                </a:solidFill>
                <a:latin typeface="Arial Black"/>
                <a:cs typeface="Arial Black"/>
              </a:rPr>
              <a:t>teams </a:t>
            </a:r>
            <a:r>
              <a:rPr sz="1600" spc="-25" dirty="0">
                <a:solidFill>
                  <a:srgbClr val="122E6E"/>
                </a:solidFill>
                <a:latin typeface="Arial Black"/>
                <a:cs typeface="Arial Black"/>
              </a:rPr>
              <a:t>list</a:t>
            </a:r>
            <a:endParaRPr sz="1600">
              <a:latin typeface="Arial Black"/>
              <a:cs typeface="Arial Black"/>
            </a:endParaRPr>
          </a:p>
        </p:txBody>
      </p:sp>
      <p:sp>
        <p:nvSpPr>
          <p:cNvPr id="9" name="object 9"/>
          <p:cNvSpPr txBox="1"/>
          <p:nvPr/>
        </p:nvSpPr>
        <p:spPr>
          <a:xfrm>
            <a:off x="2584950" y="5620342"/>
            <a:ext cx="5292725" cy="720090"/>
          </a:xfrm>
          <a:prstGeom prst="rect">
            <a:avLst/>
          </a:prstGeom>
        </p:spPr>
        <p:txBody>
          <a:bodyPr vert="horz" wrap="square" lIns="0" tIns="55880" rIns="0" bIns="0" rtlCol="0">
            <a:spAutoFit/>
          </a:bodyPr>
          <a:lstStyle/>
          <a:p>
            <a:pPr marL="12700">
              <a:spcBef>
                <a:spcPts val="440"/>
              </a:spcBef>
            </a:pPr>
            <a:r>
              <a:rPr sz="1600" spc="-114" dirty="0">
                <a:solidFill>
                  <a:srgbClr val="122E6E"/>
                </a:solidFill>
                <a:latin typeface="Arial Black"/>
                <a:cs typeface="Arial Black"/>
              </a:rPr>
              <a:t>Register</a:t>
            </a:r>
            <a:r>
              <a:rPr sz="1600" spc="-100" dirty="0">
                <a:solidFill>
                  <a:srgbClr val="122E6E"/>
                </a:solidFill>
                <a:latin typeface="Arial Black"/>
                <a:cs typeface="Arial Black"/>
              </a:rPr>
              <a:t> </a:t>
            </a:r>
            <a:r>
              <a:rPr sz="1600" spc="-114" dirty="0">
                <a:solidFill>
                  <a:srgbClr val="122E6E"/>
                </a:solidFill>
                <a:latin typeface="Arial Black"/>
                <a:cs typeface="Arial Black"/>
              </a:rPr>
              <a:t>Your</a:t>
            </a:r>
            <a:r>
              <a:rPr sz="1600" spc="-95" dirty="0">
                <a:solidFill>
                  <a:srgbClr val="122E6E"/>
                </a:solidFill>
                <a:latin typeface="Arial Black"/>
                <a:cs typeface="Arial Black"/>
              </a:rPr>
              <a:t> </a:t>
            </a:r>
            <a:r>
              <a:rPr sz="1600" spc="-165" dirty="0">
                <a:solidFill>
                  <a:srgbClr val="122E6E"/>
                </a:solidFill>
                <a:latin typeface="Arial Black"/>
                <a:cs typeface="Arial Black"/>
              </a:rPr>
              <a:t>Teams</a:t>
            </a:r>
            <a:r>
              <a:rPr sz="1600" spc="-90" dirty="0">
                <a:solidFill>
                  <a:srgbClr val="122E6E"/>
                </a:solidFill>
                <a:latin typeface="Arial Black"/>
                <a:cs typeface="Arial Black"/>
              </a:rPr>
              <a:t> </a:t>
            </a:r>
            <a:r>
              <a:rPr sz="1600" spc="-220" dirty="0">
                <a:solidFill>
                  <a:srgbClr val="122E6E"/>
                </a:solidFill>
                <a:latin typeface="Arial Black"/>
                <a:cs typeface="Arial Black"/>
              </a:rPr>
              <a:t>To</a:t>
            </a:r>
            <a:r>
              <a:rPr sz="1600" spc="-100" dirty="0">
                <a:solidFill>
                  <a:srgbClr val="122E6E"/>
                </a:solidFill>
                <a:latin typeface="Arial Black"/>
                <a:cs typeface="Arial Black"/>
              </a:rPr>
              <a:t> </a:t>
            </a:r>
            <a:r>
              <a:rPr sz="1600" spc="-135" dirty="0">
                <a:solidFill>
                  <a:srgbClr val="122E6E"/>
                </a:solidFill>
                <a:latin typeface="Arial Black"/>
                <a:cs typeface="Arial Black"/>
              </a:rPr>
              <a:t>The</a:t>
            </a:r>
            <a:r>
              <a:rPr sz="1600" spc="-90" dirty="0">
                <a:solidFill>
                  <a:srgbClr val="122E6E"/>
                </a:solidFill>
                <a:latin typeface="Arial Black"/>
                <a:cs typeface="Arial Black"/>
              </a:rPr>
              <a:t> </a:t>
            </a:r>
            <a:r>
              <a:rPr sz="1600" spc="-100" dirty="0">
                <a:solidFill>
                  <a:srgbClr val="122E6E"/>
                </a:solidFill>
                <a:latin typeface="Arial Black"/>
                <a:cs typeface="Arial Black"/>
              </a:rPr>
              <a:t>Spring </a:t>
            </a:r>
            <a:r>
              <a:rPr sz="1600" spc="-10" dirty="0">
                <a:solidFill>
                  <a:srgbClr val="122E6E"/>
                </a:solidFill>
                <a:latin typeface="Arial Black"/>
                <a:cs typeface="Arial Black"/>
              </a:rPr>
              <a:t>Event</a:t>
            </a:r>
            <a:endParaRPr sz="1600">
              <a:latin typeface="Arial Black"/>
              <a:cs typeface="Arial Black"/>
            </a:endParaRPr>
          </a:p>
          <a:p>
            <a:pPr marL="100965" marR="5080">
              <a:lnSpc>
                <a:spcPct val="105000"/>
              </a:lnSpc>
              <a:spcBef>
                <a:spcPts val="185"/>
              </a:spcBef>
            </a:pPr>
            <a:r>
              <a:rPr sz="1200" u="sng" spc="-95" dirty="0">
                <a:solidFill>
                  <a:srgbClr val="403E41"/>
                </a:solidFill>
                <a:uFill>
                  <a:solidFill>
                    <a:srgbClr val="403E41"/>
                  </a:solidFill>
                </a:uFill>
                <a:latin typeface="Arial Black"/>
                <a:cs typeface="Arial Black"/>
              </a:rPr>
              <a:t>Step</a:t>
            </a:r>
            <a:r>
              <a:rPr sz="1200" u="sng" spc="-80" dirty="0">
                <a:solidFill>
                  <a:srgbClr val="403E41"/>
                </a:solidFill>
                <a:uFill>
                  <a:solidFill>
                    <a:srgbClr val="403E41"/>
                  </a:solidFill>
                </a:uFill>
                <a:latin typeface="Arial Black"/>
                <a:cs typeface="Arial Black"/>
              </a:rPr>
              <a:t> </a:t>
            </a:r>
            <a:r>
              <a:rPr sz="1200" u="sng" spc="-100" dirty="0">
                <a:solidFill>
                  <a:srgbClr val="403E41"/>
                </a:solidFill>
                <a:uFill>
                  <a:solidFill>
                    <a:srgbClr val="403E41"/>
                  </a:solidFill>
                </a:uFill>
                <a:latin typeface="Arial Black"/>
                <a:cs typeface="Arial Black"/>
              </a:rPr>
              <a:t>1</a:t>
            </a:r>
            <a:r>
              <a:rPr sz="1200" spc="-100" dirty="0">
                <a:solidFill>
                  <a:srgbClr val="403E41"/>
                </a:solidFill>
                <a:latin typeface="Lucida Sans"/>
                <a:cs typeface="Lucida Sans"/>
              </a:rPr>
              <a:t>:</a:t>
            </a:r>
            <a:r>
              <a:rPr sz="1200" spc="-55" dirty="0">
                <a:solidFill>
                  <a:srgbClr val="403E41"/>
                </a:solidFill>
                <a:latin typeface="Lucida Sans"/>
                <a:cs typeface="Lucida Sans"/>
              </a:rPr>
              <a:t> </a:t>
            </a:r>
            <a:r>
              <a:rPr sz="1200" spc="-60" dirty="0">
                <a:solidFill>
                  <a:srgbClr val="403E41"/>
                </a:solidFill>
                <a:latin typeface="Lucida Sans"/>
                <a:cs typeface="Lucida Sans"/>
              </a:rPr>
              <a:t>Click </a:t>
            </a:r>
            <a:r>
              <a:rPr sz="1200" spc="-45" dirty="0">
                <a:solidFill>
                  <a:srgbClr val="403E41"/>
                </a:solidFill>
                <a:latin typeface="Lucida Sans"/>
                <a:cs typeface="Lucida Sans"/>
              </a:rPr>
              <a:t>The</a:t>
            </a:r>
            <a:r>
              <a:rPr sz="1200" spc="-55" dirty="0">
                <a:solidFill>
                  <a:srgbClr val="403E41"/>
                </a:solidFill>
                <a:latin typeface="Lucida Sans"/>
                <a:cs typeface="Lucida Sans"/>
              </a:rPr>
              <a:t> </a:t>
            </a:r>
            <a:r>
              <a:rPr sz="1200" spc="-40" dirty="0">
                <a:solidFill>
                  <a:srgbClr val="403E41"/>
                </a:solidFill>
                <a:latin typeface="Lucida Sans"/>
                <a:cs typeface="Lucida Sans"/>
              </a:rPr>
              <a:t>Registration</a:t>
            </a:r>
            <a:r>
              <a:rPr sz="1200" spc="-55" dirty="0">
                <a:solidFill>
                  <a:srgbClr val="403E41"/>
                </a:solidFill>
                <a:latin typeface="Lucida Sans"/>
                <a:cs typeface="Lucida Sans"/>
              </a:rPr>
              <a:t> </a:t>
            </a:r>
            <a:r>
              <a:rPr sz="1200" spc="-85" dirty="0">
                <a:solidFill>
                  <a:srgbClr val="403E41"/>
                </a:solidFill>
                <a:latin typeface="Lucida Sans"/>
                <a:cs typeface="Lucida Sans"/>
              </a:rPr>
              <a:t>Tab</a:t>
            </a:r>
            <a:r>
              <a:rPr sz="1200" spc="-55" dirty="0">
                <a:solidFill>
                  <a:srgbClr val="403E41"/>
                </a:solidFill>
                <a:latin typeface="Lucida Sans"/>
                <a:cs typeface="Lucida Sans"/>
              </a:rPr>
              <a:t> </a:t>
            </a:r>
            <a:r>
              <a:rPr sz="1200" spc="-10" dirty="0">
                <a:solidFill>
                  <a:srgbClr val="403E41"/>
                </a:solidFill>
                <a:latin typeface="Lucida Sans"/>
                <a:cs typeface="Lucida Sans"/>
              </a:rPr>
              <a:t>and</a:t>
            </a:r>
            <a:r>
              <a:rPr sz="1200" spc="-55" dirty="0">
                <a:solidFill>
                  <a:srgbClr val="403E41"/>
                </a:solidFill>
                <a:latin typeface="Lucida Sans"/>
                <a:cs typeface="Lucida Sans"/>
              </a:rPr>
              <a:t> </a:t>
            </a:r>
            <a:r>
              <a:rPr sz="1200" spc="-35" dirty="0">
                <a:solidFill>
                  <a:srgbClr val="403E41"/>
                </a:solidFill>
                <a:latin typeface="Lucida Sans"/>
                <a:cs typeface="Lucida Sans"/>
              </a:rPr>
              <a:t>Scroll</a:t>
            </a:r>
            <a:r>
              <a:rPr sz="1200" spc="-60" dirty="0">
                <a:solidFill>
                  <a:srgbClr val="403E41"/>
                </a:solidFill>
                <a:latin typeface="Lucida Sans"/>
                <a:cs typeface="Lucida Sans"/>
              </a:rPr>
              <a:t> </a:t>
            </a:r>
            <a:r>
              <a:rPr sz="1200" spc="-25" dirty="0">
                <a:solidFill>
                  <a:srgbClr val="403E41"/>
                </a:solidFill>
                <a:latin typeface="Lucida Sans"/>
                <a:cs typeface="Lucida Sans"/>
              </a:rPr>
              <a:t>Down</a:t>
            </a:r>
            <a:r>
              <a:rPr sz="1200" spc="-60" dirty="0">
                <a:solidFill>
                  <a:srgbClr val="403E41"/>
                </a:solidFill>
                <a:latin typeface="Lucida Sans"/>
                <a:cs typeface="Lucida Sans"/>
              </a:rPr>
              <a:t> </a:t>
            </a:r>
            <a:r>
              <a:rPr sz="1200" spc="-20" dirty="0">
                <a:solidFill>
                  <a:srgbClr val="403E41"/>
                </a:solidFill>
                <a:latin typeface="Lucida Sans"/>
                <a:cs typeface="Lucida Sans"/>
              </a:rPr>
              <a:t>to</a:t>
            </a:r>
            <a:r>
              <a:rPr sz="1200" spc="-55" dirty="0">
                <a:solidFill>
                  <a:srgbClr val="403E41"/>
                </a:solidFill>
                <a:latin typeface="Lucida Sans"/>
                <a:cs typeface="Lucida Sans"/>
              </a:rPr>
              <a:t> </a:t>
            </a:r>
            <a:r>
              <a:rPr sz="1200" spc="-30" dirty="0">
                <a:solidFill>
                  <a:srgbClr val="403E41"/>
                </a:solidFill>
                <a:latin typeface="Lucida Sans"/>
                <a:cs typeface="Lucida Sans"/>
              </a:rPr>
              <a:t>find</a:t>
            </a:r>
            <a:r>
              <a:rPr sz="1200" spc="-55" dirty="0">
                <a:solidFill>
                  <a:srgbClr val="403E41"/>
                </a:solidFill>
                <a:latin typeface="Lucida Sans"/>
                <a:cs typeface="Lucida Sans"/>
              </a:rPr>
              <a:t> </a:t>
            </a:r>
            <a:r>
              <a:rPr sz="1200" spc="-10" dirty="0">
                <a:solidFill>
                  <a:srgbClr val="403E41"/>
                </a:solidFill>
                <a:latin typeface="Lucida Sans"/>
                <a:cs typeface="Lucida Sans"/>
              </a:rPr>
              <a:t>the</a:t>
            </a:r>
            <a:r>
              <a:rPr sz="1200" spc="-50" dirty="0">
                <a:solidFill>
                  <a:srgbClr val="403E41"/>
                </a:solidFill>
                <a:latin typeface="Lucida Sans"/>
                <a:cs typeface="Lucida Sans"/>
              </a:rPr>
              <a:t> </a:t>
            </a:r>
            <a:r>
              <a:rPr sz="1200" spc="-20" dirty="0">
                <a:solidFill>
                  <a:srgbClr val="403E41"/>
                </a:solidFill>
                <a:latin typeface="Lucida Sans"/>
                <a:cs typeface="Lucida Sans"/>
              </a:rPr>
              <a:t>LIJSL</a:t>
            </a:r>
            <a:r>
              <a:rPr sz="1200" spc="-55" dirty="0">
                <a:solidFill>
                  <a:srgbClr val="403E41"/>
                </a:solidFill>
                <a:latin typeface="Lucida Sans"/>
                <a:cs typeface="Lucida Sans"/>
              </a:rPr>
              <a:t> </a:t>
            </a:r>
            <a:r>
              <a:rPr sz="1200" spc="-10" dirty="0">
                <a:solidFill>
                  <a:srgbClr val="403E41"/>
                </a:solidFill>
                <a:latin typeface="Lucida Sans"/>
                <a:cs typeface="Lucida Sans"/>
              </a:rPr>
              <a:t>Spring Event</a:t>
            </a:r>
            <a:r>
              <a:rPr sz="1200" spc="-70" dirty="0">
                <a:solidFill>
                  <a:srgbClr val="403E41"/>
                </a:solidFill>
                <a:latin typeface="Lucida Sans"/>
                <a:cs typeface="Lucida Sans"/>
              </a:rPr>
              <a:t> </a:t>
            </a:r>
            <a:r>
              <a:rPr sz="1200" spc="-10" dirty="0">
                <a:solidFill>
                  <a:srgbClr val="403E41"/>
                </a:solidFill>
                <a:latin typeface="Lucida Sans"/>
                <a:cs typeface="Lucida Sans"/>
              </a:rPr>
              <a:t>and</a:t>
            </a:r>
            <a:r>
              <a:rPr sz="1200" spc="-65" dirty="0">
                <a:solidFill>
                  <a:srgbClr val="403E41"/>
                </a:solidFill>
                <a:latin typeface="Lucida Sans"/>
                <a:cs typeface="Lucida Sans"/>
              </a:rPr>
              <a:t> Click</a:t>
            </a:r>
            <a:r>
              <a:rPr sz="1200" spc="-75" dirty="0">
                <a:solidFill>
                  <a:srgbClr val="403E41"/>
                </a:solidFill>
                <a:latin typeface="Lucida Sans"/>
                <a:cs typeface="Lucida Sans"/>
              </a:rPr>
              <a:t> </a:t>
            </a:r>
            <a:r>
              <a:rPr sz="1200" spc="-10" dirty="0">
                <a:solidFill>
                  <a:srgbClr val="403E41"/>
                </a:solidFill>
                <a:latin typeface="Lucida Sans"/>
                <a:cs typeface="Lucida Sans"/>
              </a:rPr>
              <a:t>Register</a:t>
            </a:r>
            <a:endParaRPr sz="1200">
              <a:latin typeface="Lucida Sans"/>
              <a:cs typeface="Lucida Sans"/>
            </a:endParaRPr>
          </a:p>
        </p:txBody>
      </p:sp>
      <p:pic>
        <p:nvPicPr>
          <p:cNvPr id="10" name="object 10"/>
          <p:cNvPicPr/>
          <p:nvPr/>
        </p:nvPicPr>
        <p:blipFill>
          <a:blip r:embed="rId5" cstate="print"/>
          <a:stretch>
            <a:fillRect/>
          </a:stretch>
        </p:blipFill>
        <p:spPr>
          <a:xfrm>
            <a:off x="2594674" y="6672457"/>
            <a:ext cx="5250837" cy="2651050"/>
          </a:xfrm>
          <a:prstGeom prst="rect">
            <a:avLst/>
          </a:prstGeom>
        </p:spPr>
      </p:pic>
      <p:sp>
        <p:nvSpPr>
          <p:cNvPr id="11" name="object 11"/>
          <p:cNvSpPr txBox="1">
            <a:spLocks noGrp="1"/>
          </p:cNvSpPr>
          <p:nvPr>
            <p:ph type="title"/>
          </p:nvPr>
        </p:nvSpPr>
        <p:spPr>
          <a:xfrm>
            <a:off x="1717041" y="612139"/>
            <a:ext cx="3693795" cy="391160"/>
          </a:xfrm>
          <a:prstGeom prst="rect">
            <a:avLst/>
          </a:prstGeom>
        </p:spPr>
        <p:txBody>
          <a:bodyPr vert="horz" wrap="square" lIns="0" tIns="12700" rIns="0" bIns="0" rtlCol="0" anchor="ctr">
            <a:spAutoFit/>
          </a:bodyPr>
          <a:lstStyle/>
          <a:p>
            <a:pPr marL="12700">
              <a:spcBef>
                <a:spcPts val="100"/>
              </a:spcBef>
            </a:pPr>
            <a:r>
              <a:rPr sz="2400" u="sng" spc="-240" dirty="0">
                <a:uFill>
                  <a:solidFill>
                    <a:srgbClr val="122E6E"/>
                  </a:solidFill>
                </a:uFill>
                <a:latin typeface="Arial Black"/>
                <a:cs typeface="Arial Black"/>
              </a:rPr>
              <a:t>RETURNING</a:t>
            </a:r>
            <a:r>
              <a:rPr sz="2400" u="sng" spc="-150" dirty="0">
                <a:uFill>
                  <a:solidFill>
                    <a:srgbClr val="122E6E"/>
                  </a:solidFill>
                </a:uFill>
                <a:latin typeface="Arial Black"/>
                <a:cs typeface="Arial Black"/>
              </a:rPr>
              <a:t> </a:t>
            </a:r>
            <a:r>
              <a:rPr sz="2400" u="sng" spc="-285" dirty="0">
                <a:uFill>
                  <a:solidFill>
                    <a:srgbClr val="122E6E"/>
                  </a:solidFill>
                </a:uFill>
                <a:latin typeface="Arial Black"/>
                <a:cs typeface="Arial Black"/>
              </a:rPr>
              <a:t>TEAMS</a:t>
            </a:r>
            <a:r>
              <a:rPr sz="2400" u="sng" spc="-140" dirty="0">
                <a:uFill>
                  <a:solidFill>
                    <a:srgbClr val="122E6E"/>
                  </a:solidFill>
                </a:uFill>
                <a:latin typeface="Arial Black"/>
                <a:cs typeface="Arial Black"/>
              </a:rPr>
              <a:t> </a:t>
            </a:r>
            <a:r>
              <a:rPr sz="2400" u="sng" spc="-175" dirty="0">
                <a:uFill>
                  <a:solidFill>
                    <a:srgbClr val="122E6E"/>
                  </a:solidFill>
                </a:uFill>
                <a:latin typeface="Arial Black"/>
                <a:cs typeface="Arial Black"/>
              </a:rPr>
              <a:t>2023</a:t>
            </a:r>
            <a:endParaRPr sz="2400">
              <a:latin typeface="Arial Black"/>
              <a:cs typeface="Arial Black"/>
            </a:endParaRPr>
          </a:p>
        </p:txBody>
      </p:sp>
      <p:pic>
        <p:nvPicPr>
          <p:cNvPr id="12" name="object 12"/>
          <p:cNvPicPr/>
          <p:nvPr/>
        </p:nvPicPr>
        <p:blipFill>
          <a:blip r:embed="rId6" cstate="print"/>
          <a:stretch>
            <a:fillRect/>
          </a:stretch>
        </p:blipFill>
        <p:spPr>
          <a:xfrm>
            <a:off x="2598045" y="2882539"/>
            <a:ext cx="5277799" cy="2340058"/>
          </a:xfrm>
          <a:prstGeom prst="rect">
            <a:avLst/>
          </a:prstGeom>
        </p:spPr>
      </p:pic>
      <p:sp>
        <p:nvSpPr>
          <p:cNvPr id="13" name="object 13"/>
          <p:cNvSpPr txBox="1"/>
          <p:nvPr/>
        </p:nvSpPr>
        <p:spPr>
          <a:xfrm>
            <a:off x="8659998" y="9784988"/>
            <a:ext cx="98425" cy="175048"/>
          </a:xfrm>
          <a:prstGeom prst="rect">
            <a:avLst/>
          </a:prstGeom>
        </p:spPr>
        <p:txBody>
          <a:bodyPr vert="horz" wrap="square" lIns="0" tIns="20955" rIns="0" bIns="0" rtlCol="0">
            <a:spAutoFit/>
          </a:bodyPr>
          <a:lstStyle/>
          <a:p>
            <a:pPr marL="12700">
              <a:spcBef>
                <a:spcPts val="165"/>
              </a:spcBef>
            </a:pPr>
            <a:r>
              <a:rPr sz="1000" b="1" spc="-30" dirty="0">
                <a:solidFill>
                  <a:srgbClr val="403E41"/>
                </a:solidFill>
                <a:latin typeface="Courier New"/>
                <a:cs typeface="Courier New"/>
              </a:rPr>
              <a:t>3</a:t>
            </a:r>
            <a:endParaRPr sz="1000">
              <a:latin typeface="Courier New"/>
              <a:cs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28550" y="678180"/>
            <a:ext cx="1003300" cy="135935"/>
          </a:xfrm>
          <a:prstGeom prst="rect">
            <a:avLst/>
          </a:prstGeom>
        </p:spPr>
        <p:txBody>
          <a:bodyPr vert="horz" wrap="square" lIns="0" tIns="12700" rIns="0" bIns="0" rtlCol="0">
            <a:spAutoFit/>
          </a:bodyPr>
          <a:lstStyle/>
          <a:p>
            <a:pPr marL="12700">
              <a:spcBef>
                <a:spcPts val="100"/>
              </a:spcBef>
            </a:pPr>
            <a:r>
              <a:rPr sz="800" spc="-10" dirty="0">
                <a:solidFill>
                  <a:srgbClr val="D9D9D9"/>
                </a:solidFill>
                <a:latin typeface="Verdana"/>
                <a:cs typeface="Verdana"/>
                <a:hlinkClick r:id="rId2"/>
              </a:rPr>
              <a:t>www.gotsport.com</a:t>
            </a:r>
            <a:endParaRPr sz="800">
              <a:latin typeface="Verdana"/>
              <a:cs typeface="Verdana"/>
            </a:endParaRPr>
          </a:p>
        </p:txBody>
      </p:sp>
      <p:pic>
        <p:nvPicPr>
          <p:cNvPr id="3" name="object 3"/>
          <p:cNvPicPr/>
          <p:nvPr/>
        </p:nvPicPr>
        <p:blipFill>
          <a:blip r:embed="rId3" cstate="print"/>
          <a:stretch>
            <a:fillRect/>
          </a:stretch>
        </p:blipFill>
        <p:spPr>
          <a:xfrm>
            <a:off x="1143000" y="265176"/>
            <a:ext cx="1807464" cy="1176527"/>
          </a:xfrm>
          <a:prstGeom prst="rect">
            <a:avLst/>
          </a:prstGeom>
        </p:spPr>
      </p:pic>
      <p:sp>
        <p:nvSpPr>
          <p:cNvPr id="4" name="object 4"/>
          <p:cNvSpPr txBox="1"/>
          <p:nvPr/>
        </p:nvSpPr>
        <p:spPr>
          <a:xfrm>
            <a:off x="1143001" y="584824"/>
            <a:ext cx="1287145" cy="334707"/>
          </a:xfrm>
          <a:prstGeom prst="rect">
            <a:avLst/>
          </a:prstGeom>
          <a:solidFill>
            <a:srgbClr val="58B252"/>
          </a:solidFill>
        </p:spPr>
        <p:txBody>
          <a:bodyPr vert="horz" wrap="square" lIns="0" tIns="118110" rIns="0" bIns="0" rtlCol="0">
            <a:spAutoFit/>
          </a:bodyPr>
          <a:lstStyle/>
          <a:p>
            <a:pPr marL="260350">
              <a:spcBef>
                <a:spcPts val="930"/>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3</a:t>
            </a:r>
            <a:endParaRPr sz="1400">
              <a:latin typeface="Arial Black"/>
              <a:cs typeface="Arial Black"/>
            </a:endParaRPr>
          </a:p>
        </p:txBody>
      </p:sp>
      <p:sp>
        <p:nvSpPr>
          <p:cNvPr id="5" name="object 5"/>
          <p:cNvSpPr txBox="1"/>
          <p:nvPr/>
        </p:nvSpPr>
        <p:spPr>
          <a:xfrm>
            <a:off x="2667722" y="495300"/>
            <a:ext cx="3852545" cy="635000"/>
          </a:xfrm>
          <a:prstGeom prst="rect">
            <a:avLst/>
          </a:prstGeom>
        </p:spPr>
        <p:txBody>
          <a:bodyPr vert="horz" wrap="square" lIns="0" tIns="12700" rIns="0" bIns="0" rtlCol="0">
            <a:spAutoFit/>
          </a:bodyPr>
          <a:lstStyle/>
          <a:p>
            <a:pPr marL="12700" marR="5080">
              <a:spcBef>
                <a:spcPts val="100"/>
              </a:spcBef>
            </a:pPr>
            <a:r>
              <a:rPr sz="2000" spc="-165" dirty="0">
                <a:solidFill>
                  <a:srgbClr val="122E6E"/>
                </a:solidFill>
                <a:latin typeface="Arial Black"/>
                <a:cs typeface="Arial Black"/>
              </a:rPr>
              <a:t>Locate</a:t>
            </a:r>
            <a:r>
              <a:rPr sz="2000" spc="-120" dirty="0">
                <a:solidFill>
                  <a:srgbClr val="122E6E"/>
                </a:solidFill>
                <a:latin typeface="Arial Black"/>
                <a:cs typeface="Arial Black"/>
              </a:rPr>
              <a:t> </a:t>
            </a:r>
            <a:r>
              <a:rPr sz="2000" spc="-80" dirty="0">
                <a:solidFill>
                  <a:srgbClr val="122E6E"/>
                </a:solidFill>
                <a:latin typeface="Arial Black"/>
                <a:cs typeface="Arial Black"/>
              </a:rPr>
              <a:t>the</a:t>
            </a:r>
            <a:r>
              <a:rPr sz="2000" spc="-120" dirty="0">
                <a:solidFill>
                  <a:srgbClr val="122E6E"/>
                </a:solidFill>
                <a:latin typeface="Arial Black"/>
                <a:cs typeface="Arial Black"/>
              </a:rPr>
              <a:t> </a:t>
            </a:r>
            <a:r>
              <a:rPr sz="2000" spc="-125" dirty="0">
                <a:solidFill>
                  <a:srgbClr val="122E6E"/>
                </a:solidFill>
                <a:latin typeface="Arial Black"/>
                <a:cs typeface="Arial Black"/>
              </a:rPr>
              <a:t>Spring</a:t>
            </a:r>
            <a:r>
              <a:rPr sz="2000" spc="-130" dirty="0">
                <a:solidFill>
                  <a:srgbClr val="122E6E"/>
                </a:solidFill>
                <a:latin typeface="Arial Black"/>
                <a:cs typeface="Arial Black"/>
              </a:rPr>
              <a:t> </a:t>
            </a:r>
            <a:r>
              <a:rPr sz="2000" spc="-204" dirty="0">
                <a:solidFill>
                  <a:srgbClr val="122E6E"/>
                </a:solidFill>
                <a:latin typeface="Arial Black"/>
                <a:cs typeface="Arial Black"/>
              </a:rPr>
              <a:t>2023</a:t>
            </a:r>
            <a:r>
              <a:rPr sz="2000" spc="-130" dirty="0">
                <a:solidFill>
                  <a:srgbClr val="122E6E"/>
                </a:solidFill>
                <a:latin typeface="Arial Black"/>
                <a:cs typeface="Arial Black"/>
              </a:rPr>
              <a:t> League </a:t>
            </a:r>
            <a:r>
              <a:rPr sz="2000" spc="-85" dirty="0">
                <a:solidFill>
                  <a:srgbClr val="122E6E"/>
                </a:solidFill>
                <a:latin typeface="Arial Black"/>
                <a:cs typeface="Arial Black"/>
              </a:rPr>
              <a:t>and</a:t>
            </a:r>
            <a:r>
              <a:rPr sz="2000" spc="-145" dirty="0">
                <a:solidFill>
                  <a:srgbClr val="122E6E"/>
                </a:solidFill>
                <a:latin typeface="Arial Black"/>
                <a:cs typeface="Arial Black"/>
              </a:rPr>
              <a:t> </a:t>
            </a:r>
            <a:r>
              <a:rPr sz="2000" spc="-40" dirty="0">
                <a:solidFill>
                  <a:srgbClr val="122E6E"/>
                </a:solidFill>
                <a:latin typeface="Arial Black"/>
                <a:cs typeface="Arial Black"/>
              </a:rPr>
              <a:t>hit</a:t>
            </a:r>
            <a:r>
              <a:rPr sz="2000" spc="-145" dirty="0">
                <a:solidFill>
                  <a:srgbClr val="122E6E"/>
                </a:solidFill>
                <a:latin typeface="Arial Black"/>
                <a:cs typeface="Arial Black"/>
              </a:rPr>
              <a:t> </a:t>
            </a:r>
            <a:r>
              <a:rPr sz="2000" spc="-10" dirty="0">
                <a:solidFill>
                  <a:srgbClr val="122E6E"/>
                </a:solidFill>
                <a:latin typeface="Arial Black"/>
                <a:cs typeface="Arial Black"/>
              </a:rPr>
              <a:t>"Register"</a:t>
            </a:r>
            <a:endParaRPr sz="2000">
              <a:latin typeface="Arial Black"/>
              <a:cs typeface="Arial Black"/>
            </a:endParaRPr>
          </a:p>
        </p:txBody>
      </p:sp>
      <p:sp>
        <p:nvSpPr>
          <p:cNvPr id="6" name="object 6"/>
          <p:cNvSpPr txBox="1"/>
          <p:nvPr/>
        </p:nvSpPr>
        <p:spPr>
          <a:xfrm>
            <a:off x="1393091" y="5988811"/>
            <a:ext cx="6961505" cy="904240"/>
          </a:xfrm>
          <a:prstGeom prst="rect">
            <a:avLst/>
          </a:prstGeom>
        </p:spPr>
        <p:txBody>
          <a:bodyPr vert="horz" wrap="square" lIns="0" tIns="10795" rIns="0" bIns="0" rtlCol="0">
            <a:spAutoFit/>
          </a:bodyPr>
          <a:lstStyle/>
          <a:p>
            <a:pPr marL="12700" marR="262890">
              <a:lnSpc>
                <a:spcPct val="100800"/>
              </a:lnSpc>
              <a:spcBef>
                <a:spcPts val="85"/>
              </a:spcBef>
            </a:pPr>
            <a:r>
              <a:rPr sz="1200" u="sng" spc="-95" dirty="0">
                <a:solidFill>
                  <a:srgbClr val="403E41"/>
                </a:solidFill>
                <a:uFill>
                  <a:solidFill>
                    <a:srgbClr val="403E41"/>
                  </a:solidFill>
                </a:uFill>
                <a:latin typeface="Arial Black"/>
                <a:cs typeface="Arial Black"/>
              </a:rPr>
              <a:t>Step</a:t>
            </a:r>
            <a:r>
              <a:rPr sz="1200" u="sng" spc="-90" dirty="0">
                <a:solidFill>
                  <a:srgbClr val="403E41"/>
                </a:solidFill>
                <a:uFill>
                  <a:solidFill>
                    <a:srgbClr val="403E41"/>
                  </a:solidFill>
                </a:uFill>
                <a:latin typeface="Arial Black"/>
                <a:cs typeface="Arial Black"/>
              </a:rPr>
              <a:t> </a:t>
            </a:r>
            <a:r>
              <a:rPr sz="1200" u="sng" dirty="0">
                <a:solidFill>
                  <a:srgbClr val="403E41"/>
                </a:solidFill>
                <a:uFill>
                  <a:solidFill>
                    <a:srgbClr val="403E41"/>
                  </a:solidFill>
                </a:uFill>
                <a:latin typeface="Arial Black"/>
                <a:cs typeface="Arial Black"/>
              </a:rPr>
              <a:t>1:</a:t>
            </a:r>
            <a:r>
              <a:rPr sz="1200" spc="220" dirty="0">
                <a:solidFill>
                  <a:srgbClr val="403E41"/>
                </a:solidFill>
                <a:latin typeface="Arial Black"/>
                <a:cs typeface="Arial Black"/>
              </a:rPr>
              <a:t> </a:t>
            </a:r>
            <a:r>
              <a:rPr sz="1200" spc="-20" dirty="0">
                <a:solidFill>
                  <a:srgbClr val="403E41"/>
                </a:solidFill>
                <a:latin typeface="Lucida Sans"/>
                <a:cs typeface="Lucida Sans"/>
              </a:rPr>
              <a:t>Make</a:t>
            </a:r>
            <a:r>
              <a:rPr sz="1200" spc="-70" dirty="0">
                <a:solidFill>
                  <a:srgbClr val="403E41"/>
                </a:solidFill>
                <a:latin typeface="Lucida Sans"/>
                <a:cs typeface="Lucida Sans"/>
              </a:rPr>
              <a:t> </a:t>
            </a:r>
            <a:r>
              <a:rPr sz="1200" spc="-25" dirty="0">
                <a:solidFill>
                  <a:srgbClr val="403E41"/>
                </a:solidFill>
                <a:latin typeface="Lucida Sans"/>
                <a:cs typeface="Lucida Sans"/>
              </a:rPr>
              <a:t>sure</a:t>
            </a:r>
            <a:r>
              <a:rPr sz="1200" spc="-65" dirty="0">
                <a:solidFill>
                  <a:srgbClr val="403E41"/>
                </a:solidFill>
                <a:latin typeface="Lucida Sans"/>
                <a:cs typeface="Lucida Sans"/>
              </a:rPr>
              <a:t> </a:t>
            </a:r>
            <a:r>
              <a:rPr sz="1200" spc="-35" dirty="0">
                <a:solidFill>
                  <a:srgbClr val="403E41"/>
                </a:solidFill>
                <a:latin typeface="Lucida Sans"/>
                <a:cs typeface="Lucida Sans"/>
              </a:rPr>
              <a:t>level</a:t>
            </a:r>
            <a:r>
              <a:rPr sz="1200" spc="-75" dirty="0">
                <a:solidFill>
                  <a:srgbClr val="403E41"/>
                </a:solidFill>
                <a:latin typeface="Lucida Sans"/>
                <a:cs typeface="Lucida Sans"/>
              </a:rPr>
              <a:t> </a:t>
            </a:r>
            <a:r>
              <a:rPr sz="1200" spc="-10" dirty="0">
                <a:solidFill>
                  <a:srgbClr val="403E41"/>
                </a:solidFill>
                <a:latin typeface="Lucida Sans"/>
                <a:cs typeface="Lucida Sans"/>
              </a:rPr>
              <a:t>and</a:t>
            </a:r>
            <a:r>
              <a:rPr sz="1200" spc="-70" dirty="0">
                <a:solidFill>
                  <a:srgbClr val="403E41"/>
                </a:solidFill>
                <a:latin typeface="Lucida Sans"/>
                <a:cs typeface="Lucida Sans"/>
              </a:rPr>
              <a:t> </a:t>
            </a:r>
            <a:r>
              <a:rPr sz="1200" spc="-40" dirty="0">
                <a:solidFill>
                  <a:srgbClr val="403E41"/>
                </a:solidFill>
                <a:latin typeface="Lucida Sans"/>
                <a:cs typeface="Lucida Sans"/>
              </a:rPr>
              <a:t>age</a:t>
            </a:r>
            <a:r>
              <a:rPr sz="1200" spc="-70" dirty="0">
                <a:solidFill>
                  <a:srgbClr val="403E41"/>
                </a:solidFill>
                <a:latin typeface="Lucida Sans"/>
                <a:cs typeface="Lucida Sans"/>
              </a:rPr>
              <a:t> </a:t>
            </a:r>
            <a:r>
              <a:rPr sz="1200" spc="-40" dirty="0">
                <a:solidFill>
                  <a:srgbClr val="403E41"/>
                </a:solidFill>
                <a:latin typeface="Lucida Sans"/>
                <a:cs typeface="Lucida Sans"/>
              </a:rPr>
              <a:t>group</a:t>
            </a:r>
            <a:r>
              <a:rPr sz="1200" spc="-65" dirty="0">
                <a:solidFill>
                  <a:srgbClr val="403E41"/>
                </a:solidFill>
                <a:latin typeface="Lucida Sans"/>
                <a:cs typeface="Lucida Sans"/>
              </a:rPr>
              <a:t> </a:t>
            </a:r>
            <a:r>
              <a:rPr sz="1200" spc="-10" dirty="0">
                <a:solidFill>
                  <a:srgbClr val="403E41"/>
                </a:solidFill>
                <a:latin typeface="Lucida Sans"/>
                <a:cs typeface="Lucida Sans"/>
              </a:rPr>
              <a:t>are</a:t>
            </a:r>
            <a:r>
              <a:rPr sz="1200" spc="-70" dirty="0">
                <a:solidFill>
                  <a:srgbClr val="403E41"/>
                </a:solidFill>
                <a:latin typeface="Lucida Sans"/>
                <a:cs typeface="Lucida Sans"/>
              </a:rPr>
              <a:t> </a:t>
            </a:r>
            <a:r>
              <a:rPr sz="1200" spc="-30" dirty="0">
                <a:solidFill>
                  <a:srgbClr val="403E41"/>
                </a:solidFill>
                <a:latin typeface="Lucida Sans"/>
                <a:cs typeface="Lucida Sans"/>
              </a:rPr>
              <a:t>selected.</a:t>
            </a:r>
            <a:r>
              <a:rPr sz="1200" spc="-65" dirty="0">
                <a:solidFill>
                  <a:srgbClr val="403E41"/>
                </a:solidFill>
                <a:latin typeface="Lucida Sans"/>
                <a:cs typeface="Lucida Sans"/>
              </a:rPr>
              <a:t> </a:t>
            </a:r>
            <a:r>
              <a:rPr sz="1200" spc="-40" dirty="0">
                <a:solidFill>
                  <a:srgbClr val="403E41"/>
                </a:solidFill>
                <a:latin typeface="Lucida Sans"/>
                <a:cs typeface="Lucida Sans"/>
              </a:rPr>
              <a:t>The</a:t>
            </a:r>
            <a:r>
              <a:rPr sz="1200" spc="-70" dirty="0">
                <a:solidFill>
                  <a:srgbClr val="403E41"/>
                </a:solidFill>
                <a:latin typeface="Lucida Sans"/>
                <a:cs typeface="Lucida Sans"/>
              </a:rPr>
              <a:t> </a:t>
            </a:r>
            <a:r>
              <a:rPr sz="1200" spc="-20" dirty="0">
                <a:solidFill>
                  <a:srgbClr val="403E41"/>
                </a:solidFill>
                <a:latin typeface="Lucida Sans"/>
                <a:cs typeface="Lucida Sans"/>
              </a:rPr>
              <a:t>preferred</a:t>
            </a:r>
            <a:r>
              <a:rPr sz="1200" spc="-70" dirty="0">
                <a:solidFill>
                  <a:srgbClr val="403E41"/>
                </a:solidFill>
                <a:latin typeface="Lucida Sans"/>
                <a:cs typeface="Lucida Sans"/>
              </a:rPr>
              <a:t> </a:t>
            </a:r>
            <a:r>
              <a:rPr sz="1200" spc="-40" dirty="0">
                <a:solidFill>
                  <a:srgbClr val="403E41"/>
                </a:solidFill>
                <a:latin typeface="Lucida Sans"/>
                <a:cs typeface="Lucida Sans"/>
              </a:rPr>
              <a:t>division</a:t>
            </a:r>
            <a:r>
              <a:rPr sz="1200" spc="-65" dirty="0">
                <a:solidFill>
                  <a:srgbClr val="403E41"/>
                </a:solidFill>
                <a:latin typeface="Lucida Sans"/>
                <a:cs typeface="Lucida Sans"/>
              </a:rPr>
              <a:t> </a:t>
            </a:r>
            <a:r>
              <a:rPr sz="1200" spc="-30" dirty="0">
                <a:solidFill>
                  <a:srgbClr val="403E41"/>
                </a:solidFill>
                <a:latin typeface="Lucida Sans"/>
                <a:cs typeface="Lucida Sans"/>
              </a:rPr>
              <a:t>also</a:t>
            </a:r>
            <a:r>
              <a:rPr sz="1200" spc="-70" dirty="0">
                <a:solidFill>
                  <a:srgbClr val="403E41"/>
                </a:solidFill>
                <a:latin typeface="Lucida Sans"/>
                <a:cs typeface="Lucida Sans"/>
              </a:rPr>
              <a:t> </a:t>
            </a:r>
            <a:r>
              <a:rPr sz="1200" spc="-20" dirty="0">
                <a:solidFill>
                  <a:srgbClr val="403E41"/>
                </a:solidFill>
                <a:latin typeface="Lucida Sans"/>
                <a:cs typeface="Lucida Sans"/>
              </a:rPr>
              <a:t>needs</a:t>
            </a:r>
            <a:r>
              <a:rPr sz="1200" spc="-65" dirty="0">
                <a:solidFill>
                  <a:srgbClr val="403E41"/>
                </a:solidFill>
                <a:latin typeface="Lucida Sans"/>
                <a:cs typeface="Lucida Sans"/>
              </a:rPr>
              <a:t> </a:t>
            </a:r>
            <a:r>
              <a:rPr sz="1200" spc="-20" dirty="0">
                <a:solidFill>
                  <a:srgbClr val="403E41"/>
                </a:solidFill>
                <a:latin typeface="Lucida Sans"/>
                <a:cs typeface="Lucida Sans"/>
              </a:rPr>
              <a:t>to</a:t>
            </a:r>
            <a:r>
              <a:rPr sz="1200" spc="-70" dirty="0">
                <a:solidFill>
                  <a:srgbClr val="403E41"/>
                </a:solidFill>
                <a:latin typeface="Lucida Sans"/>
                <a:cs typeface="Lucida Sans"/>
              </a:rPr>
              <a:t> </a:t>
            </a:r>
            <a:r>
              <a:rPr sz="1200" spc="-25" dirty="0">
                <a:solidFill>
                  <a:srgbClr val="403E41"/>
                </a:solidFill>
                <a:latin typeface="Lucida Sans"/>
                <a:cs typeface="Lucida Sans"/>
              </a:rPr>
              <a:t>be </a:t>
            </a:r>
            <a:r>
              <a:rPr sz="1200" spc="-30" dirty="0">
                <a:solidFill>
                  <a:srgbClr val="403E41"/>
                </a:solidFill>
                <a:latin typeface="Lucida Sans"/>
                <a:cs typeface="Lucida Sans"/>
              </a:rPr>
              <a:t>selected.</a:t>
            </a:r>
            <a:r>
              <a:rPr sz="1200" spc="-65" dirty="0">
                <a:solidFill>
                  <a:srgbClr val="403E41"/>
                </a:solidFill>
                <a:latin typeface="Lucida Sans"/>
                <a:cs typeface="Lucida Sans"/>
              </a:rPr>
              <a:t> You</a:t>
            </a:r>
            <a:r>
              <a:rPr sz="1200" spc="-70" dirty="0">
                <a:solidFill>
                  <a:srgbClr val="403E41"/>
                </a:solidFill>
                <a:latin typeface="Lucida Sans"/>
                <a:cs typeface="Lucida Sans"/>
              </a:rPr>
              <a:t> </a:t>
            </a:r>
            <a:r>
              <a:rPr sz="1200" spc="-10" dirty="0">
                <a:solidFill>
                  <a:srgbClr val="403E41"/>
                </a:solidFill>
                <a:latin typeface="Lucida Sans"/>
                <a:cs typeface="Lucida Sans"/>
              </a:rPr>
              <a:t>need</a:t>
            </a:r>
            <a:r>
              <a:rPr sz="1200" spc="-75" dirty="0">
                <a:solidFill>
                  <a:srgbClr val="403E41"/>
                </a:solidFill>
                <a:latin typeface="Lucida Sans"/>
                <a:cs typeface="Lucida Sans"/>
              </a:rPr>
              <a:t> </a:t>
            </a:r>
            <a:r>
              <a:rPr sz="1200" spc="-20" dirty="0">
                <a:solidFill>
                  <a:srgbClr val="403E41"/>
                </a:solidFill>
                <a:latin typeface="Lucida Sans"/>
                <a:cs typeface="Lucida Sans"/>
              </a:rPr>
              <a:t>to</a:t>
            </a:r>
            <a:r>
              <a:rPr sz="1200" spc="-70" dirty="0">
                <a:solidFill>
                  <a:srgbClr val="403E41"/>
                </a:solidFill>
                <a:latin typeface="Lucida Sans"/>
                <a:cs typeface="Lucida Sans"/>
              </a:rPr>
              <a:t> </a:t>
            </a:r>
            <a:r>
              <a:rPr sz="1200" spc="-35" dirty="0">
                <a:solidFill>
                  <a:srgbClr val="403E41"/>
                </a:solidFill>
                <a:latin typeface="Lucida Sans"/>
                <a:cs typeface="Lucida Sans"/>
              </a:rPr>
              <a:t>register</a:t>
            </a:r>
            <a:r>
              <a:rPr sz="1200" spc="-70" dirty="0">
                <a:solidFill>
                  <a:srgbClr val="403E41"/>
                </a:solidFill>
                <a:latin typeface="Lucida Sans"/>
                <a:cs typeface="Lucida Sans"/>
              </a:rPr>
              <a:t> </a:t>
            </a:r>
            <a:r>
              <a:rPr sz="1200" spc="-10" dirty="0">
                <a:solidFill>
                  <a:srgbClr val="403E41"/>
                </a:solidFill>
                <a:latin typeface="Lucida Sans"/>
                <a:cs typeface="Lucida Sans"/>
              </a:rPr>
              <a:t>one</a:t>
            </a:r>
            <a:r>
              <a:rPr sz="1200" spc="-70" dirty="0">
                <a:solidFill>
                  <a:srgbClr val="403E41"/>
                </a:solidFill>
                <a:latin typeface="Lucida Sans"/>
                <a:cs typeface="Lucida Sans"/>
              </a:rPr>
              <a:t> </a:t>
            </a:r>
            <a:r>
              <a:rPr sz="1200" spc="-10" dirty="0">
                <a:solidFill>
                  <a:srgbClr val="403E41"/>
                </a:solidFill>
                <a:latin typeface="Lucida Sans"/>
                <a:cs typeface="Lucida Sans"/>
              </a:rPr>
              <a:t>team</a:t>
            </a:r>
            <a:r>
              <a:rPr sz="1200" spc="-80" dirty="0">
                <a:solidFill>
                  <a:srgbClr val="403E41"/>
                </a:solidFill>
                <a:latin typeface="Lucida Sans"/>
                <a:cs typeface="Lucida Sans"/>
              </a:rPr>
              <a:t> </a:t>
            </a:r>
            <a:r>
              <a:rPr sz="1200" spc="-10" dirty="0">
                <a:solidFill>
                  <a:srgbClr val="403E41"/>
                </a:solidFill>
                <a:latin typeface="Lucida Sans"/>
                <a:cs typeface="Lucida Sans"/>
              </a:rPr>
              <a:t>at</a:t>
            </a:r>
            <a:r>
              <a:rPr sz="1200" spc="-70" dirty="0">
                <a:solidFill>
                  <a:srgbClr val="403E41"/>
                </a:solidFill>
                <a:latin typeface="Lucida Sans"/>
                <a:cs typeface="Lucida Sans"/>
              </a:rPr>
              <a:t> </a:t>
            </a:r>
            <a:r>
              <a:rPr sz="1200" dirty="0">
                <a:solidFill>
                  <a:srgbClr val="403E41"/>
                </a:solidFill>
                <a:latin typeface="Lucida Sans"/>
                <a:cs typeface="Lucida Sans"/>
              </a:rPr>
              <a:t>a</a:t>
            </a:r>
            <a:r>
              <a:rPr sz="1200" spc="-75" dirty="0">
                <a:solidFill>
                  <a:srgbClr val="403E41"/>
                </a:solidFill>
                <a:latin typeface="Lucida Sans"/>
                <a:cs typeface="Lucida Sans"/>
              </a:rPr>
              <a:t> </a:t>
            </a:r>
            <a:r>
              <a:rPr sz="1200" dirty="0">
                <a:solidFill>
                  <a:srgbClr val="403E41"/>
                </a:solidFill>
                <a:latin typeface="Lucida Sans"/>
                <a:cs typeface="Lucida Sans"/>
              </a:rPr>
              <a:t>time.</a:t>
            </a:r>
            <a:r>
              <a:rPr sz="1200" spc="250" dirty="0">
                <a:solidFill>
                  <a:srgbClr val="403E41"/>
                </a:solidFill>
                <a:latin typeface="Lucida Sans"/>
                <a:cs typeface="Lucida Sans"/>
              </a:rPr>
              <a:t> </a:t>
            </a:r>
            <a:r>
              <a:rPr sz="1200" spc="-20" dirty="0">
                <a:solidFill>
                  <a:srgbClr val="403E41"/>
                </a:solidFill>
                <a:latin typeface="Lucida Sans"/>
                <a:cs typeface="Lucida Sans"/>
              </a:rPr>
              <a:t>Once</a:t>
            </a:r>
            <a:r>
              <a:rPr sz="1200" spc="-70" dirty="0">
                <a:solidFill>
                  <a:srgbClr val="403E41"/>
                </a:solidFill>
                <a:latin typeface="Lucida Sans"/>
                <a:cs typeface="Lucida Sans"/>
              </a:rPr>
              <a:t> </a:t>
            </a:r>
            <a:r>
              <a:rPr sz="1200" spc="-20" dirty="0">
                <a:solidFill>
                  <a:srgbClr val="403E41"/>
                </a:solidFill>
                <a:latin typeface="Lucida Sans"/>
                <a:cs typeface="Lucida Sans"/>
              </a:rPr>
              <a:t>you</a:t>
            </a:r>
            <a:r>
              <a:rPr sz="1200" spc="-70" dirty="0">
                <a:solidFill>
                  <a:srgbClr val="403E41"/>
                </a:solidFill>
                <a:latin typeface="Lucida Sans"/>
                <a:cs typeface="Lucida Sans"/>
              </a:rPr>
              <a:t> </a:t>
            </a:r>
            <a:r>
              <a:rPr sz="1200" spc="-60" dirty="0">
                <a:solidFill>
                  <a:srgbClr val="403E41"/>
                </a:solidFill>
                <a:latin typeface="Lucida Sans"/>
                <a:cs typeface="Lucida Sans"/>
              </a:rPr>
              <a:t>click</a:t>
            </a:r>
            <a:r>
              <a:rPr sz="1200" spc="-75" dirty="0">
                <a:solidFill>
                  <a:srgbClr val="403E41"/>
                </a:solidFill>
                <a:latin typeface="Lucida Sans"/>
                <a:cs typeface="Lucida Sans"/>
              </a:rPr>
              <a:t> </a:t>
            </a:r>
            <a:r>
              <a:rPr sz="1200" spc="-10" dirty="0">
                <a:solidFill>
                  <a:srgbClr val="403E41"/>
                </a:solidFill>
                <a:latin typeface="Lucida Sans"/>
                <a:cs typeface="Lucida Sans"/>
              </a:rPr>
              <a:t>the</a:t>
            </a:r>
            <a:r>
              <a:rPr sz="1200" spc="-70" dirty="0">
                <a:solidFill>
                  <a:srgbClr val="403E41"/>
                </a:solidFill>
                <a:latin typeface="Lucida Sans"/>
                <a:cs typeface="Lucida Sans"/>
              </a:rPr>
              <a:t> </a:t>
            </a:r>
            <a:r>
              <a:rPr sz="1200" spc="-45" dirty="0">
                <a:solidFill>
                  <a:srgbClr val="403E41"/>
                </a:solidFill>
                <a:latin typeface="Lucida Sans"/>
                <a:cs typeface="Lucida Sans"/>
              </a:rPr>
              <a:t>"Appliction</a:t>
            </a:r>
            <a:r>
              <a:rPr sz="1200" spc="-70" dirty="0">
                <a:solidFill>
                  <a:srgbClr val="403E41"/>
                </a:solidFill>
                <a:latin typeface="Lucida Sans"/>
                <a:cs typeface="Lucida Sans"/>
              </a:rPr>
              <a:t> </a:t>
            </a:r>
            <a:r>
              <a:rPr sz="1200" spc="-10" dirty="0">
                <a:solidFill>
                  <a:srgbClr val="403E41"/>
                </a:solidFill>
                <a:latin typeface="Lucida Sans"/>
                <a:cs typeface="Lucida Sans"/>
              </a:rPr>
              <a:t>Form"</a:t>
            </a:r>
            <a:r>
              <a:rPr sz="1200" spc="-75" dirty="0">
                <a:solidFill>
                  <a:srgbClr val="403E41"/>
                </a:solidFill>
                <a:latin typeface="Lucida Sans"/>
                <a:cs typeface="Lucida Sans"/>
              </a:rPr>
              <a:t> </a:t>
            </a:r>
            <a:r>
              <a:rPr sz="1200" spc="-10" dirty="0">
                <a:solidFill>
                  <a:srgbClr val="403E41"/>
                </a:solidFill>
                <a:latin typeface="Lucida Sans"/>
                <a:cs typeface="Lucida Sans"/>
              </a:rPr>
              <a:t>button </a:t>
            </a:r>
            <a:r>
              <a:rPr sz="1200" spc="-25" dirty="0">
                <a:solidFill>
                  <a:srgbClr val="403E41"/>
                </a:solidFill>
                <a:latin typeface="Lucida Sans"/>
                <a:cs typeface="Lucida Sans"/>
              </a:rPr>
              <a:t>complete</a:t>
            </a:r>
            <a:r>
              <a:rPr sz="1200" spc="-60" dirty="0">
                <a:solidFill>
                  <a:srgbClr val="403E41"/>
                </a:solidFill>
                <a:latin typeface="Lucida Sans"/>
                <a:cs typeface="Lucida Sans"/>
              </a:rPr>
              <a:t> </a:t>
            </a:r>
            <a:r>
              <a:rPr sz="1200" spc="-10" dirty="0">
                <a:solidFill>
                  <a:srgbClr val="403E41"/>
                </a:solidFill>
                <a:latin typeface="Lucida Sans"/>
                <a:cs typeface="Lucida Sans"/>
              </a:rPr>
              <a:t>the</a:t>
            </a:r>
            <a:r>
              <a:rPr sz="1200" spc="-50" dirty="0">
                <a:solidFill>
                  <a:srgbClr val="403E41"/>
                </a:solidFill>
                <a:latin typeface="Lucida Sans"/>
                <a:cs typeface="Lucida Sans"/>
              </a:rPr>
              <a:t> </a:t>
            </a:r>
            <a:r>
              <a:rPr sz="1200" spc="-35" dirty="0">
                <a:solidFill>
                  <a:srgbClr val="403E41"/>
                </a:solidFill>
                <a:latin typeface="Lucida Sans"/>
                <a:cs typeface="Lucida Sans"/>
              </a:rPr>
              <a:t>reamining</a:t>
            </a:r>
            <a:r>
              <a:rPr sz="1200" spc="-50" dirty="0">
                <a:solidFill>
                  <a:srgbClr val="403E41"/>
                </a:solidFill>
                <a:latin typeface="Lucida Sans"/>
                <a:cs typeface="Lucida Sans"/>
              </a:rPr>
              <a:t> </a:t>
            </a:r>
            <a:r>
              <a:rPr sz="1200" spc="-35" dirty="0">
                <a:solidFill>
                  <a:srgbClr val="403E41"/>
                </a:solidFill>
                <a:latin typeface="Lucida Sans"/>
                <a:cs typeface="Lucida Sans"/>
              </a:rPr>
              <a:t>registration</a:t>
            </a:r>
            <a:r>
              <a:rPr sz="1200" spc="-60" dirty="0">
                <a:solidFill>
                  <a:srgbClr val="403E41"/>
                </a:solidFill>
                <a:latin typeface="Lucida Sans"/>
                <a:cs typeface="Lucida Sans"/>
              </a:rPr>
              <a:t> </a:t>
            </a:r>
            <a:r>
              <a:rPr sz="1200" spc="-30" dirty="0">
                <a:solidFill>
                  <a:srgbClr val="403E41"/>
                </a:solidFill>
                <a:latin typeface="Lucida Sans"/>
                <a:cs typeface="Lucida Sans"/>
              </a:rPr>
              <a:t>questions</a:t>
            </a:r>
            <a:r>
              <a:rPr sz="1200" spc="-50" dirty="0">
                <a:solidFill>
                  <a:srgbClr val="403E41"/>
                </a:solidFill>
                <a:latin typeface="Lucida Sans"/>
                <a:cs typeface="Lucida Sans"/>
              </a:rPr>
              <a:t> </a:t>
            </a:r>
            <a:r>
              <a:rPr sz="1200" spc="-20" dirty="0">
                <a:solidFill>
                  <a:srgbClr val="403E41"/>
                </a:solidFill>
                <a:latin typeface="Lucida Sans"/>
                <a:cs typeface="Lucida Sans"/>
              </a:rPr>
              <a:t>then</a:t>
            </a:r>
            <a:r>
              <a:rPr sz="1200" spc="-55" dirty="0">
                <a:solidFill>
                  <a:srgbClr val="403E41"/>
                </a:solidFill>
                <a:latin typeface="Lucida Sans"/>
                <a:cs typeface="Lucida Sans"/>
              </a:rPr>
              <a:t> </a:t>
            </a:r>
            <a:r>
              <a:rPr sz="1200" spc="-20" dirty="0">
                <a:solidFill>
                  <a:srgbClr val="403E41"/>
                </a:solidFill>
                <a:latin typeface="Lucida Sans"/>
                <a:cs typeface="Lucida Sans"/>
              </a:rPr>
              <a:t>come</a:t>
            </a:r>
            <a:r>
              <a:rPr sz="1200" spc="-60" dirty="0">
                <a:solidFill>
                  <a:srgbClr val="403E41"/>
                </a:solidFill>
                <a:latin typeface="Lucida Sans"/>
                <a:cs typeface="Lucida Sans"/>
              </a:rPr>
              <a:t> </a:t>
            </a:r>
            <a:r>
              <a:rPr sz="1200" spc="-40" dirty="0">
                <a:solidFill>
                  <a:srgbClr val="403E41"/>
                </a:solidFill>
                <a:latin typeface="Lucida Sans"/>
                <a:cs typeface="Lucida Sans"/>
              </a:rPr>
              <a:t>back</a:t>
            </a:r>
            <a:r>
              <a:rPr sz="1200" spc="-60" dirty="0">
                <a:solidFill>
                  <a:srgbClr val="403E41"/>
                </a:solidFill>
                <a:latin typeface="Lucida Sans"/>
                <a:cs typeface="Lucida Sans"/>
              </a:rPr>
              <a:t> </a:t>
            </a:r>
            <a:r>
              <a:rPr sz="1200" spc="-10" dirty="0">
                <a:solidFill>
                  <a:srgbClr val="403E41"/>
                </a:solidFill>
                <a:latin typeface="Lucida Sans"/>
                <a:cs typeface="Lucida Sans"/>
              </a:rPr>
              <a:t>and</a:t>
            </a:r>
            <a:r>
              <a:rPr sz="1200" spc="-60" dirty="0">
                <a:solidFill>
                  <a:srgbClr val="403E41"/>
                </a:solidFill>
                <a:latin typeface="Lucida Sans"/>
                <a:cs typeface="Lucida Sans"/>
              </a:rPr>
              <a:t> </a:t>
            </a:r>
            <a:r>
              <a:rPr sz="1200" spc="-20" dirty="0">
                <a:solidFill>
                  <a:srgbClr val="403E41"/>
                </a:solidFill>
                <a:latin typeface="Lucida Sans"/>
                <a:cs typeface="Lucida Sans"/>
              </a:rPr>
              <a:t>do</a:t>
            </a:r>
            <a:r>
              <a:rPr sz="1200" spc="-55" dirty="0">
                <a:solidFill>
                  <a:srgbClr val="403E41"/>
                </a:solidFill>
                <a:latin typeface="Lucida Sans"/>
                <a:cs typeface="Lucida Sans"/>
              </a:rPr>
              <a:t> </a:t>
            </a:r>
            <a:r>
              <a:rPr sz="1200" spc="-45" dirty="0">
                <a:solidFill>
                  <a:srgbClr val="403E41"/>
                </a:solidFill>
                <a:latin typeface="Lucida Sans"/>
                <a:cs typeface="Lucida Sans"/>
              </a:rPr>
              <a:t>it</a:t>
            </a:r>
            <a:r>
              <a:rPr sz="1200" spc="-55" dirty="0">
                <a:solidFill>
                  <a:srgbClr val="403E41"/>
                </a:solidFill>
                <a:latin typeface="Lucida Sans"/>
                <a:cs typeface="Lucida Sans"/>
              </a:rPr>
              <a:t> </a:t>
            </a:r>
            <a:r>
              <a:rPr sz="1200" spc="-20" dirty="0">
                <a:solidFill>
                  <a:srgbClr val="403E41"/>
                </a:solidFill>
                <a:latin typeface="Lucida Sans"/>
                <a:cs typeface="Lucida Sans"/>
              </a:rPr>
              <a:t>for</a:t>
            </a:r>
            <a:r>
              <a:rPr sz="1200" spc="-60" dirty="0">
                <a:solidFill>
                  <a:srgbClr val="403E41"/>
                </a:solidFill>
                <a:latin typeface="Lucida Sans"/>
                <a:cs typeface="Lucida Sans"/>
              </a:rPr>
              <a:t> </a:t>
            </a:r>
            <a:r>
              <a:rPr sz="1200" spc="-10" dirty="0">
                <a:solidFill>
                  <a:srgbClr val="403E41"/>
                </a:solidFill>
                <a:latin typeface="Lucida Sans"/>
                <a:cs typeface="Lucida Sans"/>
              </a:rPr>
              <a:t>the</a:t>
            </a:r>
            <a:r>
              <a:rPr sz="1200" spc="-55" dirty="0">
                <a:solidFill>
                  <a:srgbClr val="403E41"/>
                </a:solidFill>
                <a:latin typeface="Lucida Sans"/>
                <a:cs typeface="Lucida Sans"/>
              </a:rPr>
              <a:t> next </a:t>
            </a:r>
            <a:r>
              <a:rPr sz="1200" spc="-10" dirty="0">
                <a:solidFill>
                  <a:srgbClr val="403E41"/>
                </a:solidFill>
                <a:latin typeface="Lucida Sans"/>
                <a:cs typeface="Lucida Sans"/>
              </a:rPr>
              <a:t>team.</a:t>
            </a:r>
            <a:endParaRPr sz="1200">
              <a:latin typeface="Lucida Sans"/>
              <a:cs typeface="Lucida Sans"/>
            </a:endParaRPr>
          </a:p>
          <a:p>
            <a:pPr marL="12700">
              <a:spcBef>
                <a:spcPts val="1255"/>
              </a:spcBef>
            </a:pPr>
            <a:r>
              <a:rPr sz="1100" spc="-95" dirty="0">
                <a:solidFill>
                  <a:srgbClr val="403E41"/>
                </a:solidFill>
                <a:latin typeface="Verdana"/>
                <a:cs typeface="Verdana"/>
              </a:rPr>
              <a:t>*FAQ</a:t>
            </a:r>
            <a:r>
              <a:rPr sz="1100" spc="-135" dirty="0">
                <a:solidFill>
                  <a:srgbClr val="403E41"/>
                </a:solidFill>
                <a:latin typeface="Verdana"/>
                <a:cs typeface="Verdana"/>
              </a:rPr>
              <a:t> </a:t>
            </a:r>
            <a:r>
              <a:rPr sz="1100" spc="-160" dirty="0">
                <a:solidFill>
                  <a:srgbClr val="403E41"/>
                </a:solidFill>
                <a:latin typeface="Verdana"/>
                <a:cs typeface="Verdana"/>
              </a:rPr>
              <a:t>–</a:t>
            </a:r>
            <a:r>
              <a:rPr sz="1100" spc="-110" dirty="0">
                <a:solidFill>
                  <a:srgbClr val="403E41"/>
                </a:solidFill>
                <a:latin typeface="Verdana"/>
                <a:cs typeface="Verdana"/>
              </a:rPr>
              <a:t> </a:t>
            </a:r>
            <a:r>
              <a:rPr sz="1100" spc="-105" dirty="0">
                <a:solidFill>
                  <a:srgbClr val="403E41"/>
                </a:solidFill>
                <a:latin typeface="Verdana"/>
                <a:cs typeface="Verdana"/>
              </a:rPr>
              <a:t>If</a:t>
            </a:r>
            <a:r>
              <a:rPr sz="1100" spc="-100" dirty="0">
                <a:solidFill>
                  <a:srgbClr val="403E41"/>
                </a:solidFill>
                <a:latin typeface="Verdana"/>
                <a:cs typeface="Verdana"/>
              </a:rPr>
              <a:t> </a:t>
            </a:r>
            <a:r>
              <a:rPr sz="1100" spc="-70" dirty="0">
                <a:solidFill>
                  <a:srgbClr val="403E41"/>
                </a:solidFill>
                <a:latin typeface="Verdana"/>
                <a:cs typeface="Verdana"/>
              </a:rPr>
              <a:t>you</a:t>
            </a:r>
            <a:r>
              <a:rPr sz="1100" spc="-110" dirty="0">
                <a:solidFill>
                  <a:srgbClr val="403E41"/>
                </a:solidFill>
                <a:latin typeface="Verdana"/>
                <a:cs typeface="Verdana"/>
              </a:rPr>
              <a:t> </a:t>
            </a:r>
            <a:r>
              <a:rPr sz="1100" spc="-70" dirty="0">
                <a:solidFill>
                  <a:srgbClr val="403E41"/>
                </a:solidFill>
                <a:latin typeface="Verdana"/>
                <a:cs typeface="Verdana"/>
              </a:rPr>
              <a:t>see</a:t>
            </a:r>
            <a:r>
              <a:rPr sz="1100" spc="-114" dirty="0">
                <a:solidFill>
                  <a:srgbClr val="403E41"/>
                </a:solidFill>
                <a:latin typeface="Verdana"/>
                <a:cs typeface="Verdana"/>
              </a:rPr>
              <a:t> </a:t>
            </a:r>
            <a:r>
              <a:rPr sz="1100" spc="-60" dirty="0">
                <a:solidFill>
                  <a:srgbClr val="403E41"/>
                </a:solidFill>
                <a:latin typeface="Verdana"/>
                <a:cs typeface="Verdana"/>
              </a:rPr>
              <a:t>a</a:t>
            </a:r>
            <a:r>
              <a:rPr sz="1100" spc="-110" dirty="0">
                <a:solidFill>
                  <a:srgbClr val="403E41"/>
                </a:solidFill>
                <a:latin typeface="Verdana"/>
                <a:cs typeface="Verdana"/>
              </a:rPr>
              <a:t> </a:t>
            </a:r>
            <a:r>
              <a:rPr sz="1100" spc="-70" dirty="0">
                <a:solidFill>
                  <a:srgbClr val="403E41"/>
                </a:solidFill>
                <a:latin typeface="Verdana"/>
                <a:cs typeface="Verdana"/>
              </a:rPr>
              <a:t>yellow</a:t>
            </a:r>
            <a:r>
              <a:rPr sz="1100" spc="-125" dirty="0">
                <a:solidFill>
                  <a:srgbClr val="403E41"/>
                </a:solidFill>
                <a:latin typeface="Verdana"/>
                <a:cs typeface="Verdana"/>
              </a:rPr>
              <a:t> </a:t>
            </a:r>
            <a:r>
              <a:rPr sz="1100" spc="-75" dirty="0">
                <a:solidFill>
                  <a:srgbClr val="403E41"/>
                </a:solidFill>
                <a:latin typeface="Verdana"/>
                <a:cs typeface="Verdana"/>
              </a:rPr>
              <a:t>warning</a:t>
            </a:r>
            <a:r>
              <a:rPr sz="1100" spc="-110" dirty="0">
                <a:solidFill>
                  <a:srgbClr val="403E41"/>
                </a:solidFill>
                <a:latin typeface="Verdana"/>
                <a:cs typeface="Verdana"/>
              </a:rPr>
              <a:t> </a:t>
            </a:r>
            <a:r>
              <a:rPr sz="1100" spc="-70" dirty="0">
                <a:solidFill>
                  <a:srgbClr val="403E41"/>
                </a:solidFill>
                <a:latin typeface="Verdana"/>
                <a:cs typeface="Verdana"/>
              </a:rPr>
              <a:t>that</a:t>
            </a:r>
            <a:r>
              <a:rPr sz="1100" spc="-90" dirty="0">
                <a:solidFill>
                  <a:srgbClr val="403E41"/>
                </a:solidFill>
                <a:latin typeface="Verdana"/>
                <a:cs typeface="Verdana"/>
              </a:rPr>
              <a:t> says</a:t>
            </a:r>
            <a:r>
              <a:rPr sz="1100" spc="-110" dirty="0">
                <a:solidFill>
                  <a:srgbClr val="403E41"/>
                </a:solidFill>
                <a:latin typeface="Verdana"/>
                <a:cs typeface="Verdana"/>
              </a:rPr>
              <a:t> </a:t>
            </a:r>
            <a:r>
              <a:rPr sz="1100" spc="-100" dirty="0">
                <a:solidFill>
                  <a:srgbClr val="403E41"/>
                </a:solidFill>
                <a:latin typeface="Verdana"/>
                <a:cs typeface="Verdana"/>
              </a:rPr>
              <a:t>"LEVEL</a:t>
            </a:r>
            <a:r>
              <a:rPr sz="1100" spc="-105" dirty="0">
                <a:solidFill>
                  <a:srgbClr val="403E41"/>
                </a:solidFill>
                <a:latin typeface="Verdana"/>
                <a:cs typeface="Verdana"/>
              </a:rPr>
              <a:t> </a:t>
            </a:r>
            <a:r>
              <a:rPr sz="1100" spc="-70" dirty="0">
                <a:solidFill>
                  <a:srgbClr val="403E41"/>
                </a:solidFill>
                <a:latin typeface="Verdana"/>
                <a:cs typeface="Verdana"/>
              </a:rPr>
              <a:t>NOT</a:t>
            </a:r>
            <a:r>
              <a:rPr sz="1100" spc="-120" dirty="0">
                <a:solidFill>
                  <a:srgbClr val="403E41"/>
                </a:solidFill>
                <a:latin typeface="Verdana"/>
                <a:cs typeface="Verdana"/>
              </a:rPr>
              <a:t> </a:t>
            </a:r>
            <a:r>
              <a:rPr sz="1100" spc="-95" dirty="0">
                <a:solidFill>
                  <a:srgbClr val="403E41"/>
                </a:solidFill>
                <a:latin typeface="Verdana"/>
                <a:cs typeface="Verdana"/>
              </a:rPr>
              <a:t>ALLOWED" </a:t>
            </a:r>
            <a:r>
              <a:rPr sz="1100" spc="-70" dirty="0">
                <a:solidFill>
                  <a:srgbClr val="403E41"/>
                </a:solidFill>
                <a:latin typeface="Verdana"/>
                <a:cs typeface="Verdana"/>
              </a:rPr>
              <a:t>see</a:t>
            </a:r>
            <a:r>
              <a:rPr sz="1100" spc="-114" dirty="0">
                <a:solidFill>
                  <a:srgbClr val="403E41"/>
                </a:solidFill>
                <a:latin typeface="Verdana"/>
                <a:cs typeface="Verdana"/>
              </a:rPr>
              <a:t> </a:t>
            </a:r>
            <a:r>
              <a:rPr sz="1100" spc="-60" dirty="0">
                <a:solidFill>
                  <a:srgbClr val="403E41"/>
                </a:solidFill>
                <a:latin typeface="Verdana"/>
                <a:cs typeface="Verdana"/>
              </a:rPr>
              <a:t>the</a:t>
            </a:r>
            <a:r>
              <a:rPr sz="1100" spc="-114" dirty="0">
                <a:solidFill>
                  <a:srgbClr val="403E41"/>
                </a:solidFill>
                <a:latin typeface="Verdana"/>
                <a:cs typeface="Verdana"/>
              </a:rPr>
              <a:t> </a:t>
            </a:r>
            <a:r>
              <a:rPr sz="1100" spc="-70" dirty="0">
                <a:solidFill>
                  <a:srgbClr val="403E41"/>
                </a:solidFill>
                <a:latin typeface="Verdana"/>
                <a:cs typeface="Verdana"/>
              </a:rPr>
              <a:t>last</a:t>
            </a:r>
            <a:r>
              <a:rPr sz="1100" spc="-95" dirty="0">
                <a:solidFill>
                  <a:srgbClr val="403E41"/>
                </a:solidFill>
                <a:latin typeface="Verdana"/>
                <a:cs typeface="Verdana"/>
              </a:rPr>
              <a:t> </a:t>
            </a:r>
            <a:r>
              <a:rPr sz="1100" spc="-80" dirty="0">
                <a:solidFill>
                  <a:srgbClr val="403E41"/>
                </a:solidFill>
                <a:latin typeface="Verdana"/>
                <a:cs typeface="Verdana"/>
              </a:rPr>
              <a:t>page</a:t>
            </a:r>
            <a:r>
              <a:rPr sz="1100" spc="-110" dirty="0">
                <a:solidFill>
                  <a:srgbClr val="403E41"/>
                </a:solidFill>
                <a:latin typeface="Verdana"/>
                <a:cs typeface="Verdana"/>
              </a:rPr>
              <a:t> </a:t>
            </a:r>
            <a:r>
              <a:rPr sz="1100" spc="-35" dirty="0">
                <a:solidFill>
                  <a:srgbClr val="403E41"/>
                </a:solidFill>
                <a:latin typeface="Verdana"/>
                <a:cs typeface="Verdana"/>
              </a:rPr>
              <a:t>of</a:t>
            </a:r>
            <a:r>
              <a:rPr sz="1100" spc="-105" dirty="0">
                <a:solidFill>
                  <a:srgbClr val="403E41"/>
                </a:solidFill>
                <a:latin typeface="Verdana"/>
                <a:cs typeface="Verdana"/>
              </a:rPr>
              <a:t> </a:t>
            </a:r>
            <a:r>
              <a:rPr sz="1100" spc="-60" dirty="0">
                <a:solidFill>
                  <a:srgbClr val="403E41"/>
                </a:solidFill>
                <a:latin typeface="Verdana"/>
                <a:cs typeface="Verdana"/>
              </a:rPr>
              <a:t>this</a:t>
            </a:r>
            <a:r>
              <a:rPr sz="1100" spc="-110" dirty="0">
                <a:solidFill>
                  <a:srgbClr val="403E41"/>
                </a:solidFill>
                <a:latin typeface="Verdana"/>
                <a:cs typeface="Verdana"/>
              </a:rPr>
              <a:t> </a:t>
            </a:r>
            <a:r>
              <a:rPr sz="1100" spc="-70" dirty="0">
                <a:solidFill>
                  <a:srgbClr val="403E41"/>
                </a:solidFill>
                <a:latin typeface="Verdana"/>
                <a:cs typeface="Verdana"/>
              </a:rPr>
              <a:t>document</a:t>
            </a:r>
            <a:r>
              <a:rPr sz="1100" spc="-90" dirty="0">
                <a:solidFill>
                  <a:srgbClr val="403E41"/>
                </a:solidFill>
                <a:latin typeface="Verdana"/>
                <a:cs typeface="Verdana"/>
              </a:rPr>
              <a:t> </a:t>
            </a:r>
            <a:r>
              <a:rPr sz="1100" spc="-40" dirty="0">
                <a:solidFill>
                  <a:srgbClr val="403E41"/>
                </a:solidFill>
                <a:latin typeface="Verdana"/>
                <a:cs typeface="Verdana"/>
              </a:rPr>
              <a:t>for</a:t>
            </a:r>
            <a:r>
              <a:rPr sz="1100" spc="-110" dirty="0">
                <a:solidFill>
                  <a:srgbClr val="403E41"/>
                </a:solidFill>
                <a:latin typeface="Verdana"/>
                <a:cs typeface="Verdana"/>
              </a:rPr>
              <a:t> </a:t>
            </a:r>
            <a:r>
              <a:rPr sz="1100" spc="-10" dirty="0">
                <a:solidFill>
                  <a:srgbClr val="403E41"/>
                </a:solidFill>
                <a:latin typeface="Verdana"/>
                <a:cs typeface="Verdana"/>
              </a:rPr>
              <a:t>help.</a:t>
            </a:r>
            <a:endParaRPr sz="1100">
              <a:latin typeface="Verdana"/>
              <a:cs typeface="Verdana"/>
            </a:endParaRPr>
          </a:p>
        </p:txBody>
      </p:sp>
      <p:pic>
        <p:nvPicPr>
          <p:cNvPr id="7" name="object 7"/>
          <p:cNvPicPr/>
          <p:nvPr/>
        </p:nvPicPr>
        <p:blipFill>
          <a:blip r:embed="rId4" cstate="print"/>
          <a:stretch>
            <a:fillRect/>
          </a:stretch>
        </p:blipFill>
        <p:spPr>
          <a:xfrm>
            <a:off x="1143000" y="5004816"/>
            <a:ext cx="1795272" cy="1176527"/>
          </a:xfrm>
          <a:prstGeom prst="rect">
            <a:avLst/>
          </a:prstGeom>
        </p:spPr>
      </p:pic>
      <p:sp>
        <p:nvSpPr>
          <p:cNvPr id="8" name="object 8"/>
          <p:cNvSpPr txBox="1"/>
          <p:nvPr/>
        </p:nvSpPr>
        <p:spPr>
          <a:xfrm>
            <a:off x="1143000" y="5323302"/>
            <a:ext cx="1272540" cy="355225"/>
          </a:xfrm>
          <a:prstGeom prst="rect">
            <a:avLst/>
          </a:prstGeom>
          <a:solidFill>
            <a:srgbClr val="58B252"/>
          </a:solidFill>
        </p:spPr>
        <p:txBody>
          <a:bodyPr vert="horz" wrap="square" lIns="0" tIns="77470" rIns="0" bIns="0" rtlCol="0">
            <a:spAutoFit/>
          </a:bodyPr>
          <a:lstStyle/>
          <a:p>
            <a:pPr marL="300990">
              <a:spcBef>
                <a:spcPts val="610"/>
              </a:spcBef>
            </a:pPr>
            <a:r>
              <a:rPr dirty="0">
                <a:solidFill>
                  <a:srgbClr val="FFFFFF"/>
                </a:solidFill>
                <a:latin typeface="Trebuchet MS"/>
                <a:cs typeface="Trebuchet MS"/>
              </a:rPr>
              <a:t>Task</a:t>
            </a:r>
            <a:r>
              <a:rPr spc="-65" dirty="0">
                <a:solidFill>
                  <a:srgbClr val="FFFFFF"/>
                </a:solidFill>
                <a:latin typeface="Trebuchet MS"/>
                <a:cs typeface="Trebuchet MS"/>
              </a:rPr>
              <a:t> </a:t>
            </a:r>
            <a:r>
              <a:rPr spc="35" dirty="0">
                <a:solidFill>
                  <a:srgbClr val="FFFFFF"/>
                </a:solidFill>
                <a:latin typeface="Trebuchet MS"/>
                <a:cs typeface="Trebuchet MS"/>
              </a:rPr>
              <a:t>4</a:t>
            </a:r>
            <a:endParaRPr>
              <a:latin typeface="Trebuchet MS"/>
              <a:cs typeface="Trebuchet MS"/>
            </a:endParaRPr>
          </a:p>
        </p:txBody>
      </p:sp>
      <p:sp>
        <p:nvSpPr>
          <p:cNvPr id="9" name="object 9"/>
          <p:cNvSpPr txBox="1"/>
          <p:nvPr/>
        </p:nvSpPr>
        <p:spPr>
          <a:xfrm>
            <a:off x="2670433" y="5378196"/>
            <a:ext cx="4746625" cy="330200"/>
          </a:xfrm>
          <a:prstGeom prst="rect">
            <a:avLst/>
          </a:prstGeom>
        </p:spPr>
        <p:txBody>
          <a:bodyPr vert="horz" wrap="square" lIns="0" tIns="12700" rIns="0" bIns="0" rtlCol="0">
            <a:spAutoFit/>
          </a:bodyPr>
          <a:lstStyle/>
          <a:p>
            <a:pPr marL="12700">
              <a:spcBef>
                <a:spcPts val="100"/>
              </a:spcBef>
            </a:pPr>
            <a:r>
              <a:rPr sz="2000" spc="-140" dirty="0">
                <a:solidFill>
                  <a:srgbClr val="122E6E"/>
                </a:solidFill>
                <a:latin typeface="Arial Black"/>
                <a:cs typeface="Arial Black"/>
              </a:rPr>
              <a:t>Register</a:t>
            </a:r>
            <a:r>
              <a:rPr sz="2000" spc="-125" dirty="0">
                <a:solidFill>
                  <a:srgbClr val="122E6E"/>
                </a:solidFill>
                <a:latin typeface="Arial Black"/>
                <a:cs typeface="Arial Black"/>
              </a:rPr>
              <a:t> </a:t>
            </a:r>
            <a:r>
              <a:rPr sz="2000" spc="-55" dirty="0">
                <a:solidFill>
                  <a:srgbClr val="122E6E"/>
                </a:solidFill>
                <a:latin typeface="Arial Black"/>
                <a:cs typeface="Arial Black"/>
              </a:rPr>
              <a:t>your</a:t>
            </a:r>
            <a:r>
              <a:rPr sz="2000" spc="-125" dirty="0">
                <a:solidFill>
                  <a:srgbClr val="122E6E"/>
                </a:solidFill>
                <a:latin typeface="Arial Black"/>
                <a:cs typeface="Arial Black"/>
              </a:rPr>
              <a:t> </a:t>
            </a:r>
            <a:r>
              <a:rPr sz="2000" spc="-120" dirty="0">
                <a:solidFill>
                  <a:srgbClr val="122E6E"/>
                </a:solidFill>
                <a:latin typeface="Arial Black"/>
                <a:cs typeface="Arial Black"/>
              </a:rPr>
              <a:t>teams</a:t>
            </a:r>
            <a:r>
              <a:rPr sz="2000" spc="-125" dirty="0">
                <a:solidFill>
                  <a:srgbClr val="122E6E"/>
                </a:solidFill>
                <a:latin typeface="Arial Black"/>
                <a:cs typeface="Arial Black"/>
              </a:rPr>
              <a:t> </a:t>
            </a:r>
            <a:r>
              <a:rPr sz="2000" spc="-80" dirty="0">
                <a:solidFill>
                  <a:srgbClr val="122E6E"/>
                </a:solidFill>
                <a:latin typeface="Arial Black"/>
                <a:cs typeface="Arial Black"/>
              </a:rPr>
              <a:t>with</a:t>
            </a:r>
            <a:r>
              <a:rPr sz="2000" spc="-130" dirty="0">
                <a:solidFill>
                  <a:srgbClr val="122E6E"/>
                </a:solidFill>
                <a:latin typeface="Arial Black"/>
                <a:cs typeface="Arial Black"/>
              </a:rPr>
              <a:t> </a:t>
            </a:r>
            <a:r>
              <a:rPr sz="2000" spc="-320" dirty="0">
                <a:solidFill>
                  <a:srgbClr val="122E6E"/>
                </a:solidFill>
                <a:latin typeface="Arial Black"/>
                <a:cs typeface="Arial Black"/>
              </a:rPr>
              <a:t>LIJSL</a:t>
            </a:r>
            <a:r>
              <a:rPr sz="2000" spc="-135" dirty="0">
                <a:solidFill>
                  <a:srgbClr val="122E6E"/>
                </a:solidFill>
                <a:latin typeface="Arial Black"/>
                <a:cs typeface="Arial Black"/>
              </a:rPr>
              <a:t> </a:t>
            </a:r>
            <a:r>
              <a:rPr sz="2000" spc="-70" dirty="0">
                <a:solidFill>
                  <a:srgbClr val="122E6E"/>
                </a:solidFill>
                <a:latin typeface="Arial Black"/>
                <a:cs typeface="Arial Black"/>
              </a:rPr>
              <a:t>Spring</a:t>
            </a:r>
            <a:endParaRPr sz="2000">
              <a:latin typeface="Arial Black"/>
              <a:cs typeface="Arial Black"/>
            </a:endParaRPr>
          </a:p>
        </p:txBody>
      </p:sp>
      <p:pic>
        <p:nvPicPr>
          <p:cNvPr id="10" name="object 10"/>
          <p:cNvPicPr/>
          <p:nvPr/>
        </p:nvPicPr>
        <p:blipFill>
          <a:blip r:embed="rId5" cstate="print"/>
          <a:stretch>
            <a:fillRect/>
          </a:stretch>
        </p:blipFill>
        <p:spPr>
          <a:xfrm>
            <a:off x="2047320" y="1608376"/>
            <a:ext cx="7097867" cy="3071573"/>
          </a:xfrm>
          <a:prstGeom prst="rect">
            <a:avLst/>
          </a:prstGeom>
        </p:spPr>
      </p:pic>
      <p:pic>
        <p:nvPicPr>
          <p:cNvPr id="11" name="object 11"/>
          <p:cNvPicPr/>
          <p:nvPr/>
        </p:nvPicPr>
        <p:blipFill>
          <a:blip r:embed="rId6" cstate="print"/>
          <a:stretch>
            <a:fillRect/>
          </a:stretch>
        </p:blipFill>
        <p:spPr>
          <a:xfrm>
            <a:off x="2173455" y="7059979"/>
            <a:ext cx="6971732" cy="2827298"/>
          </a:xfrm>
          <a:prstGeom prst="rect">
            <a:avLst/>
          </a:prstGeom>
        </p:spPr>
      </p:pic>
      <p:sp>
        <p:nvSpPr>
          <p:cNvPr id="12" name="object 12"/>
          <p:cNvSpPr txBox="1"/>
          <p:nvPr/>
        </p:nvSpPr>
        <p:spPr>
          <a:xfrm>
            <a:off x="8659998" y="9784988"/>
            <a:ext cx="98425" cy="175048"/>
          </a:xfrm>
          <a:prstGeom prst="rect">
            <a:avLst/>
          </a:prstGeom>
        </p:spPr>
        <p:txBody>
          <a:bodyPr vert="horz" wrap="square" lIns="0" tIns="20955" rIns="0" bIns="0" rtlCol="0">
            <a:spAutoFit/>
          </a:bodyPr>
          <a:lstStyle/>
          <a:p>
            <a:pPr marL="12700">
              <a:spcBef>
                <a:spcPts val="165"/>
              </a:spcBef>
            </a:pPr>
            <a:r>
              <a:rPr sz="1000" b="1" spc="-30" dirty="0">
                <a:solidFill>
                  <a:srgbClr val="403E41"/>
                </a:solidFill>
                <a:latin typeface="Courier New"/>
                <a:cs typeface="Courier New"/>
              </a:rPr>
              <a:t>4</a:t>
            </a:r>
            <a:endParaRPr sz="1000">
              <a:latin typeface="Courier New"/>
              <a:cs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786D1-462A-57CE-94CD-DF93FE40C85F}"/>
              </a:ext>
            </a:extLst>
          </p:cNvPr>
          <p:cNvSpPr txBox="1"/>
          <p:nvPr/>
        </p:nvSpPr>
        <p:spPr>
          <a:xfrm>
            <a:off x="1447800" y="1828800"/>
            <a:ext cx="7696200" cy="6186309"/>
          </a:xfrm>
          <a:prstGeom prst="rect">
            <a:avLst/>
          </a:prstGeom>
          <a:noFill/>
        </p:spPr>
        <p:txBody>
          <a:bodyPr wrap="square">
            <a:spAutoFit/>
          </a:bodyPr>
          <a:lstStyle/>
          <a:p>
            <a:pPr algn="ctr"/>
            <a:r>
              <a:rPr lang="en-US" sz="6600" b="1" dirty="0"/>
              <a:t>Spring</a:t>
            </a:r>
            <a:r>
              <a:rPr lang="en-US" sz="6600" b="1" spc="-25" dirty="0"/>
              <a:t> </a:t>
            </a:r>
            <a:r>
              <a:rPr lang="en-US" sz="6600" b="1" dirty="0"/>
              <a:t>2024</a:t>
            </a:r>
            <a:endParaRPr lang="en-US" sz="6600" b="1" spc="-10" dirty="0"/>
          </a:p>
          <a:p>
            <a:pPr algn="ctr"/>
            <a:endParaRPr lang="en-US" sz="6600" b="1" dirty="0"/>
          </a:p>
          <a:p>
            <a:pPr algn="ctr"/>
            <a:r>
              <a:rPr lang="en-US" sz="6600" b="1" dirty="0"/>
              <a:t>Guide</a:t>
            </a:r>
            <a:r>
              <a:rPr lang="en-US" sz="6600" b="1" spc="-20" dirty="0"/>
              <a:t> </a:t>
            </a:r>
            <a:r>
              <a:rPr lang="en-US" sz="6600" b="1" dirty="0"/>
              <a:t>to </a:t>
            </a:r>
            <a:r>
              <a:rPr lang="en-US" sz="6600" b="1" spc="-10" dirty="0"/>
              <a:t>Register </a:t>
            </a:r>
            <a:r>
              <a:rPr lang="en-US" sz="6600" b="1" spc="-10" dirty="0">
                <a:solidFill>
                  <a:srgbClr val="0070C0"/>
                </a:solidFill>
              </a:rPr>
              <a:t>NEW</a:t>
            </a:r>
            <a:r>
              <a:rPr lang="en-US" sz="6600" b="1" spc="-25" dirty="0">
                <a:solidFill>
                  <a:srgbClr val="0070C0"/>
                </a:solidFill>
              </a:rPr>
              <a:t> TEAMS</a:t>
            </a:r>
          </a:p>
          <a:p>
            <a:pPr algn="ctr"/>
            <a:r>
              <a:rPr lang="en-US" sz="6600" b="1" spc="-15" dirty="0"/>
              <a:t> T</a:t>
            </a:r>
            <a:r>
              <a:rPr lang="en-US" sz="6600" b="1" dirty="0"/>
              <a:t>hat</a:t>
            </a:r>
            <a:r>
              <a:rPr lang="en-US" sz="6600" b="1" spc="-10" dirty="0"/>
              <a:t> D</a:t>
            </a:r>
            <a:r>
              <a:rPr lang="en-US" sz="6600" b="1" dirty="0"/>
              <a:t>id</a:t>
            </a:r>
            <a:r>
              <a:rPr lang="en-US" sz="6600" b="1" spc="-15" dirty="0"/>
              <a:t> N</a:t>
            </a:r>
            <a:r>
              <a:rPr lang="en-US" sz="6600" b="1" dirty="0"/>
              <a:t>ot</a:t>
            </a:r>
            <a:r>
              <a:rPr lang="en-US" sz="6600" b="1" spc="-10" dirty="0"/>
              <a:t> </a:t>
            </a:r>
            <a:r>
              <a:rPr lang="en-US" sz="6600" b="1" spc="-20" dirty="0"/>
              <a:t>Play </a:t>
            </a:r>
            <a:r>
              <a:rPr lang="en-US" sz="6600" b="1" dirty="0"/>
              <a:t>Fall</a:t>
            </a:r>
            <a:r>
              <a:rPr lang="en-US" sz="6600" b="1" spc="-25" dirty="0"/>
              <a:t> </a:t>
            </a:r>
            <a:r>
              <a:rPr lang="en-US" sz="6600" b="1" spc="-20" dirty="0"/>
              <a:t>2023</a:t>
            </a:r>
            <a:endParaRPr lang="en-US" sz="6600" b="1" dirty="0"/>
          </a:p>
        </p:txBody>
      </p:sp>
    </p:spTree>
    <p:extLst>
      <p:ext uri="{BB962C8B-B14F-4D97-AF65-F5344CB8AC3E}">
        <p14:creationId xmlns:p14="http://schemas.microsoft.com/office/powerpoint/2010/main" val="30859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28550" y="678181"/>
            <a:ext cx="1003300" cy="135935"/>
          </a:xfrm>
          <a:prstGeom prst="rect">
            <a:avLst/>
          </a:prstGeom>
        </p:spPr>
        <p:txBody>
          <a:bodyPr vert="horz" wrap="square" lIns="0" tIns="12700" rIns="0" bIns="0" rtlCol="0">
            <a:spAutoFit/>
          </a:bodyPr>
          <a:lstStyle/>
          <a:p>
            <a:pPr marL="12700">
              <a:spcBef>
                <a:spcPts val="100"/>
              </a:spcBef>
            </a:pPr>
            <a:r>
              <a:rPr sz="800" spc="-10" dirty="0">
                <a:solidFill>
                  <a:srgbClr val="D9D9D9"/>
                </a:solidFill>
                <a:latin typeface="Verdana"/>
                <a:cs typeface="Verdana"/>
                <a:hlinkClick r:id="rId2"/>
              </a:rPr>
              <a:t>www.gotsport.com</a:t>
            </a:r>
            <a:endParaRPr sz="800">
              <a:latin typeface="Verdana"/>
              <a:cs typeface="Verdana"/>
            </a:endParaRPr>
          </a:p>
        </p:txBody>
      </p:sp>
      <p:sp>
        <p:nvSpPr>
          <p:cNvPr id="3" name="object 3"/>
          <p:cNvSpPr txBox="1"/>
          <p:nvPr/>
        </p:nvSpPr>
        <p:spPr>
          <a:xfrm>
            <a:off x="1717001" y="1861819"/>
            <a:ext cx="5289550" cy="373436"/>
          </a:xfrm>
          <a:prstGeom prst="rect">
            <a:avLst/>
          </a:prstGeom>
        </p:spPr>
        <p:txBody>
          <a:bodyPr vert="horz" wrap="square" lIns="0" tIns="6350" rIns="0" bIns="0" rtlCol="0">
            <a:spAutoFit/>
          </a:bodyPr>
          <a:lstStyle/>
          <a:p>
            <a:pPr marL="12700" marR="5080">
              <a:lnSpc>
                <a:spcPct val="103299"/>
              </a:lnSpc>
              <a:spcBef>
                <a:spcPts val="50"/>
              </a:spcBef>
            </a:pPr>
            <a:r>
              <a:rPr sz="1200" u="sng" spc="-95" dirty="0">
                <a:solidFill>
                  <a:srgbClr val="403E41"/>
                </a:solidFill>
                <a:uFill>
                  <a:solidFill>
                    <a:srgbClr val="403E41"/>
                  </a:solidFill>
                </a:uFill>
                <a:latin typeface="Arial Black"/>
                <a:cs typeface="Arial Black"/>
              </a:rPr>
              <a:t>Step</a:t>
            </a:r>
            <a:r>
              <a:rPr sz="1200" u="sng" spc="-85" dirty="0">
                <a:solidFill>
                  <a:srgbClr val="403E41"/>
                </a:solidFill>
                <a:uFill>
                  <a:solidFill>
                    <a:srgbClr val="403E41"/>
                  </a:solidFill>
                </a:uFill>
                <a:latin typeface="Arial Black"/>
                <a:cs typeface="Arial Black"/>
              </a:rPr>
              <a:t> </a:t>
            </a:r>
            <a:r>
              <a:rPr sz="1200" u="sng" spc="-95" dirty="0">
                <a:solidFill>
                  <a:srgbClr val="403E41"/>
                </a:solidFill>
                <a:uFill>
                  <a:solidFill>
                    <a:srgbClr val="403E41"/>
                  </a:solidFill>
                </a:uFill>
                <a:latin typeface="Arial Black"/>
                <a:cs typeface="Arial Black"/>
              </a:rPr>
              <a:t>1:</a:t>
            </a:r>
            <a:r>
              <a:rPr sz="1200" spc="-85" dirty="0">
                <a:solidFill>
                  <a:srgbClr val="403E41"/>
                </a:solidFill>
                <a:latin typeface="Arial Black"/>
                <a:cs typeface="Arial Black"/>
              </a:rPr>
              <a:t> </a:t>
            </a:r>
            <a:r>
              <a:rPr sz="1200" spc="-25" dirty="0">
                <a:solidFill>
                  <a:srgbClr val="403E41"/>
                </a:solidFill>
                <a:latin typeface="Lucida Sans"/>
                <a:cs typeface="Lucida Sans"/>
              </a:rPr>
              <a:t>From</a:t>
            </a:r>
            <a:r>
              <a:rPr sz="1200" spc="-65" dirty="0">
                <a:solidFill>
                  <a:srgbClr val="403E41"/>
                </a:solidFill>
                <a:latin typeface="Lucida Sans"/>
                <a:cs typeface="Lucida Sans"/>
              </a:rPr>
              <a:t> </a:t>
            </a:r>
            <a:r>
              <a:rPr sz="1200" spc="-20" dirty="0">
                <a:solidFill>
                  <a:srgbClr val="403E41"/>
                </a:solidFill>
                <a:latin typeface="Lucida Sans"/>
                <a:cs typeface="Lucida Sans"/>
              </a:rPr>
              <a:t>your</a:t>
            </a:r>
            <a:r>
              <a:rPr sz="1200" spc="-60" dirty="0">
                <a:solidFill>
                  <a:srgbClr val="403E41"/>
                </a:solidFill>
                <a:latin typeface="Lucida Sans"/>
                <a:cs typeface="Lucida Sans"/>
              </a:rPr>
              <a:t> </a:t>
            </a:r>
            <a:r>
              <a:rPr sz="1200" spc="-35" dirty="0">
                <a:solidFill>
                  <a:srgbClr val="403E41"/>
                </a:solidFill>
                <a:latin typeface="Lucida Sans"/>
                <a:cs typeface="Lucida Sans"/>
              </a:rPr>
              <a:t>Dashboard,</a:t>
            </a:r>
            <a:r>
              <a:rPr sz="1200" spc="-55" dirty="0">
                <a:solidFill>
                  <a:srgbClr val="403E41"/>
                </a:solidFill>
                <a:latin typeface="Lucida Sans"/>
                <a:cs typeface="Lucida Sans"/>
              </a:rPr>
              <a:t> </a:t>
            </a:r>
            <a:r>
              <a:rPr sz="1200" spc="-20" dirty="0">
                <a:solidFill>
                  <a:srgbClr val="403E41"/>
                </a:solidFill>
                <a:latin typeface="Lucida Sans"/>
                <a:cs typeface="Lucida Sans"/>
              </a:rPr>
              <a:t>either</a:t>
            </a:r>
            <a:r>
              <a:rPr sz="1200" spc="-60" dirty="0">
                <a:solidFill>
                  <a:srgbClr val="403E41"/>
                </a:solidFill>
                <a:latin typeface="Lucida Sans"/>
                <a:cs typeface="Lucida Sans"/>
              </a:rPr>
              <a:t> </a:t>
            </a:r>
            <a:r>
              <a:rPr sz="1200" spc="-30" dirty="0">
                <a:solidFill>
                  <a:srgbClr val="403E41"/>
                </a:solidFill>
                <a:latin typeface="Lucida Sans"/>
                <a:cs typeface="Lucida Sans"/>
              </a:rPr>
              <a:t>select</a:t>
            </a:r>
            <a:r>
              <a:rPr sz="1200" spc="-60" dirty="0">
                <a:solidFill>
                  <a:srgbClr val="403E41"/>
                </a:solidFill>
                <a:latin typeface="Lucida Sans"/>
                <a:cs typeface="Lucida Sans"/>
              </a:rPr>
              <a:t> </a:t>
            </a:r>
            <a:r>
              <a:rPr sz="1200" spc="-10" dirty="0">
                <a:solidFill>
                  <a:srgbClr val="403E41"/>
                </a:solidFill>
                <a:latin typeface="Lucida Sans"/>
                <a:cs typeface="Lucida Sans"/>
              </a:rPr>
              <a:t>the</a:t>
            </a:r>
            <a:r>
              <a:rPr sz="1200" spc="-55" dirty="0">
                <a:solidFill>
                  <a:srgbClr val="403E41"/>
                </a:solidFill>
                <a:latin typeface="Lucida Sans"/>
                <a:cs typeface="Lucida Sans"/>
              </a:rPr>
              <a:t> Teams </a:t>
            </a:r>
            <a:r>
              <a:rPr sz="1200" spc="-20" dirty="0">
                <a:solidFill>
                  <a:srgbClr val="403E41"/>
                </a:solidFill>
                <a:latin typeface="Lucida Sans"/>
                <a:cs typeface="Lucida Sans"/>
              </a:rPr>
              <a:t>tab</a:t>
            </a:r>
            <a:r>
              <a:rPr sz="1200" spc="-55" dirty="0">
                <a:solidFill>
                  <a:srgbClr val="403E41"/>
                </a:solidFill>
                <a:latin typeface="Lucida Sans"/>
                <a:cs typeface="Lucida Sans"/>
              </a:rPr>
              <a:t> </a:t>
            </a:r>
            <a:r>
              <a:rPr sz="1200" dirty="0">
                <a:solidFill>
                  <a:srgbClr val="403E41"/>
                </a:solidFill>
                <a:latin typeface="Lucida Sans"/>
                <a:cs typeface="Lucida Sans"/>
              </a:rPr>
              <a:t>or</a:t>
            </a:r>
            <a:r>
              <a:rPr sz="1200" spc="-65" dirty="0">
                <a:solidFill>
                  <a:srgbClr val="403E41"/>
                </a:solidFill>
                <a:latin typeface="Lucida Sans"/>
                <a:cs typeface="Lucida Sans"/>
              </a:rPr>
              <a:t> </a:t>
            </a:r>
            <a:r>
              <a:rPr sz="1200" spc="-60" dirty="0">
                <a:solidFill>
                  <a:srgbClr val="403E41"/>
                </a:solidFill>
                <a:latin typeface="Lucida Sans"/>
                <a:cs typeface="Lucida Sans"/>
              </a:rPr>
              <a:t>click</a:t>
            </a:r>
            <a:r>
              <a:rPr sz="1200" spc="-65" dirty="0">
                <a:solidFill>
                  <a:srgbClr val="403E41"/>
                </a:solidFill>
                <a:latin typeface="Lucida Sans"/>
                <a:cs typeface="Lucida Sans"/>
              </a:rPr>
              <a:t> </a:t>
            </a:r>
            <a:r>
              <a:rPr sz="1200" spc="-10" dirty="0">
                <a:solidFill>
                  <a:srgbClr val="403E41"/>
                </a:solidFill>
                <a:latin typeface="Lucida Sans"/>
                <a:cs typeface="Lucida Sans"/>
              </a:rPr>
              <a:t>the</a:t>
            </a:r>
            <a:r>
              <a:rPr sz="1200" spc="-55" dirty="0">
                <a:solidFill>
                  <a:srgbClr val="403E41"/>
                </a:solidFill>
                <a:latin typeface="Lucida Sans"/>
                <a:cs typeface="Lucida Sans"/>
              </a:rPr>
              <a:t> </a:t>
            </a:r>
            <a:r>
              <a:rPr sz="1200" spc="-20" dirty="0">
                <a:solidFill>
                  <a:srgbClr val="403E41"/>
                </a:solidFill>
                <a:latin typeface="Lucida Sans"/>
                <a:cs typeface="Lucida Sans"/>
              </a:rPr>
              <a:t>Club Management</a:t>
            </a:r>
            <a:r>
              <a:rPr sz="1200" spc="-60" dirty="0">
                <a:solidFill>
                  <a:srgbClr val="403E41"/>
                </a:solidFill>
                <a:latin typeface="Lucida Sans"/>
                <a:cs typeface="Lucida Sans"/>
              </a:rPr>
              <a:t> </a:t>
            </a:r>
            <a:r>
              <a:rPr sz="1200" spc="-25" dirty="0">
                <a:solidFill>
                  <a:srgbClr val="403E41"/>
                </a:solidFill>
                <a:latin typeface="Lucida Sans"/>
                <a:cs typeface="Lucida Sans"/>
              </a:rPr>
              <a:t>module</a:t>
            </a:r>
            <a:r>
              <a:rPr sz="1200" spc="-55" dirty="0">
                <a:solidFill>
                  <a:srgbClr val="403E41"/>
                </a:solidFill>
                <a:latin typeface="Lucida Sans"/>
                <a:cs typeface="Lucida Sans"/>
              </a:rPr>
              <a:t> </a:t>
            </a:r>
            <a:r>
              <a:rPr sz="1200" spc="-10" dirty="0">
                <a:solidFill>
                  <a:srgbClr val="403E41"/>
                </a:solidFill>
                <a:latin typeface="Lucida Sans"/>
                <a:cs typeface="Lucida Sans"/>
              </a:rPr>
              <a:t>on</a:t>
            </a:r>
            <a:r>
              <a:rPr sz="1200" spc="-55" dirty="0">
                <a:solidFill>
                  <a:srgbClr val="403E41"/>
                </a:solidFill>
                <a:latin typeface="Lucida Sans"/>
                <a:cs typeface="Lucida Sans"/>
              </a:rPr>
              <a:t> </a:t>
            </a:r>
            <a:r>
              <a:rPr sz="1200" spc="-10" dirty="0">
                <a:solidFill>
                  <a:srgbClr val="403E41"/>
                </a:solidFill>
                <a:latin typeface="Lucida Sans"/>
                <a:cs typeface="Lucida Sans"/>
              </a:rPr>
              <a:t>the</a:t>
            </a:r>
            <a:r>
              <a:rPr sz="1200" spc="-55" dirty="0">
                <a:solidFill>
                  <a:srgbClr val="403E41"/>
                </a:solidFill>
                <a:latin typeface="Lucida Sans"/>
                <a:cs typeface="Lucida Sans"/>
              </a:rPr>
              <a:t> </a:t>
            </a:r>
            <a:r>
              <a:rPr sz="1200" spc="-30" dirty="0">
                <a:solidFill>
                  <a:srgbClr val="403E41"/>
                </a:solidFill>
                <a:latin typeface="Lucida Sans"/>
                <a:cs typeface="Lucida Sans"/>
              </a:rPr>
              <a:t>left-</a:t>
            </a:r>
            <a:r>
              <a:rPr sz="1200" spc="-10" dirty="0">
                <a:solidFill>
                  <a:srgbClr val="403E41"/>
                </a:solidFill>
                <a:latin typeface="Lucida Sans"/>
                <a:cs typeface="Lucida Sans"/>
              </a:rPr>
              <a:t>hand</a:t>
            </a:r>
            <a:r>
              <a:rPr sz="1200" spc="-55" dirty="0">
                <a:solidFill>
                  <a:srgbClr val="403E41"/>
                </a:solidFill>
                <a:latin typeface="Lucida Sans"/>
                <a:cs typeface="Lucida Sans"/>
              </a:rPr>
              <a:t> </a:t>
            </a:r>
            <a:r>
              <a:rPr sz="1200" spc="-30" dirty="0">
                <a:solidFill>
                  <a:srgbClr val="403E41"/>
                </a:solidFill>
                <a:latin typeface="Lucida Sans"/>
                <a:cs typeface="Lucida Sans"/>
              </a:rPr>
              <a:t>side</a:t>
            </a:r>
            <a:r>
              <a:rPr sz="1200" spc="-55" dirty="0">
                <a:solidFill>
                  <a:srgbClr val="403E41"/>
                </a:solidFill>
                <a:latin typeface="Lucida Sans"/>
                <a:cs typeface="Lucida Sans"/>
              </a:rPr>
              <a:t> </a:t>
            </a:r>
            <a:r>
              <a:rPr sz="1200" spc="-10" dirty="0">
                <a:solidFill>
                  <a:srgbClr val="403E41"/>
                </a:solidFill>
                <a:latin typeface="Lucida Sans"/>
                <a:cs typeface="Lucida Sans"/>
              </a:rPr>
              <a:t>and</a:t>
            </a:r>
            <a:r>
              <a:rPr sz="1200" spc="-50" dirty="0">
                <a:solidFill>
                  <a:srgbClr val="403E41"/>
                </a:solidFill>
                <a:latin typeface="Lucida Sans"/>
                <a:cs typeface="Lucida Sans"/>
              </a:rPr>
              <a:t> </a:t>
            </a:r>
            <a:r>
              <a:rPr sz="1200" spc="-30" dirty="0">
                <a:solidFill>
                  <a:srgbClr val="403E41"/>
                </a:solidFill>
                <a:latin typeface="Lucida Sans"/>
                <a:cs typeface="Lucida Sans"/>
              </a:rPr>
              <a:t>select</a:t>
            </a:r>
            <a:r>
              <a:rPr sz="1200" spc="-55" dirty="0">
                <a:solidFill>
                  <a:srgbClr val="403E41"/>
                </a:solidFill>
                <a:latin typeface="Lucida Sans"/>
                <a:cs typeface="Lucida Sans"/>
              </a:rPr>
              <a:t> </a:t>
            </a:r>
            <a:r>
              <a:rPr sz="1200" spc="-10" dirty="0">
                <a:solidFill>
                  <a:srgbClr val="403E41"/>
                </a:solidFill>
                <a:latin typeface="Lucida Sans"/>
                <a:cs typeface="Lucida Sans"/>
              </a:rPr>
              <a:t>Teams</a:t>
            </a:r>
            <a:endParaRPr sz="1200">
              <a:latin typeface="Lucida Sans"/>
              <a:cs typeface="Lucida Sans"/>
            </a:endParaRPr>
          </a:p>
        </p:txBody>
      </p:sp>
      <p:pic>
        <p:nvPicPr>
          <p:cNvPr id="4" name="object 4"/>
          <p:cNvPicPr/>
          <p:nvPr/>
        </p:nvPicPr>
        <p:blipFill>
          <a:blip r:embed="rId3" cstate="print"/>
          <a:stretch>
            <a:fillRect/>
          </a:stretch>
        </p:blipFill>
        <p:spPr>
          <a:xfrm>
            <a:off x="1143000" y="899161"/>
            <a:ext cx="1807464" cy="1176527"/>
          </a:xfrm>
          <a:prstGeom prst="rect">
            <a:avLst/>
          </a:prstGeom>
        </p:spPr>
      </p:pic>
      <p:sp>
        <p:nvSpPr>
          <p:cNvPr id="5" name="object 5"/>
          <p:cNvSpPr txBox="1"/>
          <p:nvPr/>
        </p:nvSpPr>
        <p:spPr>
          <a:xfrm>
            <a:off x="1143001" y="1219173"/>
            <a:ext cx="1287145" cy="340478"/>
          </a:xfrm>
          <a:prstGeom prst="rect">
            <a:avLst/>
          </a:prstGeom>
          <a:solidFill>
            <a:srgbClr val="58B252"/>
          </a:solidFill>
        </p:spPr>
        <p:txBody>
          <a:bodyPr vert="horz" wrap="square" lIns="0" tIns="123825" rIns="0" bIns="0" rtlCol="0">
            <a:spAutoFit/>
          </a:bodyPr>
          <a:lstStyle/>
          <a:p>
            <a:pPr marL="207010">
              <a:spcBef>
                <a:spcPts val="975"/>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1</a:t>
            </a:r>
            <a:endParaRPr sz="1400">
              <a:latin typeface="Arial Black"/>
              <a:cs typeface="Arial Black"/>
            </a:endParaRPr>
          </a:p>
        </p:txBody>
      </p:sp>
      <p:pic>
        <p:nvPicPr>
          <p:cNvPr id="6" name="object 6"/>
          <p:cNvPicPr/>
          <p:nvPr/>
        </p:nvPicPr>
        <p:blipFill>
          <a:blip r:embed="rId4" cstate="print"/>
          <a:stretch>
            <a:fillRect/>
          </a:stretch>
        </p:blipFill>
        <p:spPr>
          <a:xfrm>
            <a:off x="1143000" y="5157216"/>
            <a:ext cx="1926336" cy="1176527"/>
          </a:xfrm>
          <a:prstGeom prst="rect">
            <a:avLst/>
          </a:prstGeom>
        </p:spPr>
      </p:pic>
      <p:sp>
        <p:nvSpPr>
          <p:cNvPr id="7" name="object 7"/>
          <p:cNvSpPr txBox="1"/>
          <p:nvPr/>
        </p:nvSpPr>
        <p:spPr>
          <a:xfrm>
            <a:off x="1258977" y="5476778"/>
            <a:ext cx="1287145" cy="325730"/>
          </a:xfrm>
          <a:prstGeom prst="rect">
            <a:avLst/>
          </a:prstGeom>
          <a:solidFill>
            <a:srgbClr val="58B252"/>
          </a:solidFill>
        </p:spPr>
        <p:txBody>
          <a:bodyPr vert="horz" wrap="square" lIns="0" tIns="109220" rIns="0" bIns="0" rtlCol="0">
            <a:spAutoFit/>
          </a:bodyPr>
          <a:lstStyle/>
          <a:p>
            <a:pPr marL="343535">
              <a:spcBef>
                <a:spcPts val="860"/>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2</a:t>
            </a:r>
            <a:endParaRPr sz="1400">
              <a:latin typeface="Arial Black"/>
              <a:cs typeface="Arial Black"/>
            </a:endParaRPr>
          </a:p>
        </p:txBody>
      </p:sp>
      <p:sp>
        <p:nvSpPr>
          <p:cNvPr id="8" name="object 8"/>
          <p:cNvSpPr txBox="1"/>
          <p:nvPr/>
        </p:nvSpPr>
        <p:spPr>
          <a:xfrm>
            <a:off x="1717040" y="5991859"/>
            <a:ext cx="6478270" cy="386324"/>
          </a:xfrm>
          <a:prstGeom prst="rect">
            <a:avLst/>
          </a:prstGeom>
        </p:spPr>
        <p:txBody>
          <a:bodyPr vert="horz" wrap="square" lIns="0" tIns="12700" rIns="0" bIns="0" rtlCol="0">
            <a:spAutoFit/>
          </a:bodyPr>
          <a:lstStyle/>
          <a:p>
            <a:pPr marL="12700" marR="5080" indent="-635">
              <a:lnSpc>
                <a:spcPct val="105000"/>
              </a:lnSpc>
              <a:spcBef>
                <a:spcPts val="100"/>
              </a:spcBef>
            </a:pPr>
            <a:r>
              <a:rPr sz="1200" u="sng" spc="-95" dirty="0">
                <a:solidFill>
                  <a:srgbClr val="403E41"/>
                </a:solidFill>
                <a:uFill>
                  <a:solidFill>
                    <a:srgbClr val="403E41"/>
                  </a:solidFill>
                </a:uFill>
                <a:latin typeface="Arial Black"/>
                <a:cs typeface="Arial Black"/>
              </a:rPr>
              <a:t>Step</a:t>
            </a:r>
            <a:r>
              <a:rPr sz="1200" u="sng" spc="-80" dirty="0">
                <a:solidFill>
                  <a:srgbClr val="403E41"/>
                </a:solidFill>
                <a:uFill>
                  <a:solidFill>
                    <a:srgbClr val="403E41"/>
                  </a:solidFill>
                </a:uFill>
                <a:latin typeface="Arial Black"/>
                <a:cs typeface="Arial Black"/>
              </a:rPr>
              <a:t> </a:t>
            </a:r>
            <a:r>
              <a:rPr sz="1200" u="sng" spc="-100" dirty="0">
                <a:solidFill>
                  <a:srgbClr val="403E41"/>
                </a:solidFill>
                <a:uFill>
                  <a:solidFill>
                    <a:srgbClr val="403E41"/>
                  </a:solidFill>
                </a:uFill>
                <a:latin typeface="Arial Black"/>
                <a:cs typeface="Arial Black"/>
              </a:rPr>
              <a:t>1</a:t>
            </a:r>
            <a:r>
              <a:rPr sz="1200" spc="-100" dirty="0">
                <a:solidFill>
                  <a:srgbClr val="403E41"/>
                </a:solidFill>
                <a:latin typeface="Lucida Sans"/>
                <a:cs typeface="Lucida Sans"/>
              </a:rPr>
              <a:t>:</a:t>
            </a:r>
            <a:r>
              <a:rPr sz="1200" spc="-50" dirty="0">
                <a:solidFill>
                  <a:srgbClr val="403E41"/>
                </a:solidFill>
                <a:latin typeface="Lucida Sans"/>
                <a:cs typeface="Lucida Sans"/>
              </a:rPr>
              <a:t> </a:t>
            </a:r>
            <a:r>
              <a:rPr sz="1200" spc="-20" dirty="0">
                <a:solidFill>
                  <a:srgbClr val="403E41"/>
                </a:solidFill>
                <a:latin typeface="Lucida Sans"/>
                <a:cs typeface="Lucida Sans"/>
              </a:rPr>
              <a:t>Once</a:t>
            </a:r>
            <a:r>
              <a:rPr sz="1200" spc="-50" dirty="0">
                <a:solidFill>
                  <a:srgbClr val="403E41"/>
                </a:solidFill>
                <a:latin typeface="Lucida Sans"/>
                <a:cs typeface="Lucida Sans"/>
              </a:rPr>
              <a:t> </a:t>
            </a:r>
            <a:r>
              <a:rPr sz="1200" dirty="0">
                <a:solidFill>
                  <a:srgbClr val="403E41"/>
                </a:solidFill>
                <a:latin typeface="Lucida Sans"/>
                <a:cs typeface="Lucida Sans"/>
              </a:rPr>
              <a:t>On</a:t>
            </a:r>
            <a:r>
              <a:rPr sz="1200" spc="-55" dirty="0">
                <a:solidFill>
                  <a:srgbClr val="403E41"/>
                </a:solidFill>
                <a:latin typeface="Lucida Sans"/>
                <a:cs typeface="Lucida Sans"/>
              </a:rPr>
              <a:t> </a:t>
            </a:r>
            <a:r>
              <a:rPr sz="1200" spc="-10" dirty="0">
                <a:solidFill>
                  <a:srgbClr val="403E41"/>
                </a:solidFill>
                <a:latin typeface="Lucida Sans"/>
                <a:cs typeface="Lucida Sans"/>
              </a:rPr>
              <a:t>the</a:t>
            </a:r>
            <a:r>
              <a:rPr sz="1200" spc="-50" dirty="0">
                <a:solidFill>
                  <a:srgbClr val="403E41"/>
                </a:solidFill>
                <a:latin typeface="Lucida Sans"/>
                <a:cs typeface="Lucida Sans"/>
              </a:rPr>
              <a:t> </a:t>
            </a:r>
            <a:r>
              <a:rPr sz="1200" spc="-55" dirty="0">
                <a:solidFill>
                  <a:srgbClr val="403E41"/>
                </a:solidFill>
                <a:latin typeface="Lucida Sans"/>
                <a:cs typeface="Lucida Sans"/>
              </a:rPr>
              <a:t>Teams</a:t>
            </a:r>
            <a:r>
              <a:rPr sz="1200" spc="-50" dirty="0">
                <a:solidFill>
                  <a:srgbClr val="403E41"/>
                </a:solidFill>
                <a:latin typeface="Lucida Sans"/>
                <a:cs typeface="Lucida Sans"/>
              </a:rPr>
              <a:t> </a:t>
            </a:r>
            <a:r>
              <a:rPr sz="1200" spc="-30" dirty="0">
                <a:solidFill>
                  <a:srgbClr val="403E41"/>
                </a:solidFill>
                <a:latin typeface="Lucida Sans"/>
                <a:cs typeface="Lucida Sans"/>
              </a:rPr>
              <a:t>Page,</a:t>
            </a:r>
            <a:r>
              <a:rPr sz="1200" spc="-55" dirty="0">
                <a:solidFill>
                  <a:srgbClr val="403E41"/>
                </a:solidFill>
                <a:latin typeface="Lucida Sans"/>
                <a:cs typeface="Lucida Sans"/>
              </a:rPr>
              <a:t> </a:t>
            </a:r>
            <a:r>
              <a:rPr sz="1200" spc="-60" dirty="0">
                <a:solidFill>
                  <a:srgbClr val="403E41"/>
                </a:solidFill>
                <a:latin typeface="Lucida Sans"/>
                <a:cs typeface="Lucida Sans"/>
              </a:rPr>
              <a:t>Click </a:t>
            </a:r>
            <a:r>
              <a:rPr sz="1200" spc="-40" dirty="0">
                <a:solidFill>
                  <a:srgbClr val="403E41"/>
                </a:solidFill>
                <a:latin typeface="Lucida Sans"/>
                <a:cs typeface="Lucida Sans"/>
              </a:rPr>
              <a:t>Registration</a:t>
            </a:r>
            <a:r>
              <a:rPr sz="1200" spc="-55" dirty="0">
                <a:solidFill>
                  <a:srgbClr val="403E41"/>
                </a:solidFill>
                <a:latin typeface="Lucida Sans"/>
                <a:cs typeface="Lucida Sans"/>
              </a:rPr>
              <a:t> </a:t>
            </a:r>
            <a:r>
              <a:rPr sz="1200" spc="-85" dirty="0">
                <a:solidFill>
                  <a:srgbClr val="403E41"/>
                </a:solidFill>
                <a:latin typeface="Lucida Sans"/>
                <a:cs typeface="Lucida Sans"/>
              </a:rPr>
              <a:t>Tab</a:t>
            </a:r>
            <a:r>
              <a:rPr sz="1200" spc="-50" dirty="0">
                <a:solidFill>
                  <a:srgbClr val="403E41"/>
                </a:solidFill>
                <a:latin typeface="Lucida Sans"/>
                <a:cs typeface="Lucida Sans"/>
              </a:rPr>
              <a:t> </a:t>
            </a:r>
            <a:r>
              <a:rPr sz="1200" spc="-20" dirty="0">
                <a:solidFill>
                  <a:srgbClr val="403E41"/>
                </a:solidFill>
                <a:latin typeface="Lucida Sans"/>
                <a:cs typeface="Lucida Sans"/>
              </a:rPr>
              <a:t>to</a:t>
            </a:r>
            <a:r>
              <a:rPr sz="1200" spc="-55" dirty="0">
                <a:solidFill>
                  <a:srgbClr val="403E41"/>
                </a:solidFill>
                <a:latin typeface="Lucida Sans"/>
                <a:cs typeface="Lucida Sans"/>
              </a:rPr>
              <a:t> </a:t>
            </a:r>
            <a:r>
              <a:rPr sz="1200" spc="-45" dirty="0">
                <a:solidFill>
                  <a:srgbClr val="403E41"/>
                </a:solidFill>
                <a:latin typeface="Lucida Sans"/>
                <a:cs typeface="Lucida Sans"/>
              </a:rPr>
              <a:t>scroll</a:t>
            </a:r>
            <a:r>
              <a:rPr sz="1200" spc="-65" dirty="0">
                <a:solidFill>
                  <a:srgbClr val="403E41"/>
                </a:solidFill>
                <a:latin typeface="Lucida Sans"/>
                <a:cs typeface="Lucida Sans"/>
              </a:rPr>
              <a:t> </a:t>
            </a:r>
            <a:r>
              <a:rPr sz="1200" spc="-25" dirty="0">
                <a:solidFill>
                  <a:srgbClr val="403E41"/>
                </a:solidFill>
                <a:latin typeface="Lucida Sans"/>
                <a:cs typeface="Lucida Sans"/>
              </a:rPr>
              <a:t>Down</a:t>
            </a:r>
            <a:r>
              <a:rPr sz="1200" spc="-55" dirty="0">
                <a:solidFill>
                  <a:srgbClr val="403E41"/>
                </a:solidFill>
                <a:latin typeface="Lucida Sans"/>
                <a:cs typeface="Lucida Sans"/>
              </a:rPr>
              <a:t> </a:t>
            </a:r>
            <a:r>
              <a:rPr sz="1200" spc="-10" dirty="0">
                <a:solidFill>
                  <a:srgbClr val="403E41"/>
                </a:solidFill>
                <a:latin typeface="Lucida Sans"/>
                <a:cs typeface="Lucida Sans"/>
              </a:rPr>
              <a:t>and</a:t>
            </a:r>
            <a:r>
              <a:rPr sz="1200" spc="-50" dirty="0">
                <a:solidFill>
                  <a:srgbClr val="403E41"/>
                </a:solidFill>
                <a:latin typeface="Lucida Sans"/>
                <a:cs typeface="Lucida Sans"/>
              </a:rPr>
              <a:t> </a:t>
            </a:r>
            <a:r>
              <a:rPr sz="1200" spc="-35" dirty="0">
                <a:solidFill>
                  <a:srgbClr val="403E41"/>
                </a:solidFill>
                <a:latin typeface="Lucida Sans"/>
                <a:cs typeface="Lucida Sans"/>
              </a:rPr>
              <a:t>Find</a:t>
            </a:r>
            <a:r>
              <a:rPr sz="1200" spc="-50" dirty="0">
                <a:solidFill>
                  <a:srgbClr val="403E41"/>
                </a:solidFill>
                <a:latin typeface="Lucida Sans"/>
                <a:cs typeface="Lucida Sans"/>
              </a:rPr>
              <a:t> </a:t>
            </a:r>
            <a:r>
              <a:rPr sz="1200" spc="-45" dirty="0">
                <a:solidFill>
                  <a:srgbClr val="403E41"/>
                </a:solidFill>
                <a:latin typeface="Lucida Sans"/>
                <a:cs typeface="Lucida Sans"/>
              </a:rPr>
              <a:t>The</a:t>
            </a:r>
            <a:r>
              <a:rPr sz="1200" spc="-50" dirty="0">
                <a:solidFill>
                  <a:srgbClr val="403E41"/>
                </a:solidFill>
                <a:latin typeface="Lucida Sans"/>
                <a:cs typeface="Lucida Sans"/>
              </a:rPr>
              <a:t> </a:t>
            </a:r>
            <a:r>
              <a:rPr sz="1200" spc="-10" dirty="0">
                <a:solidFill>
                  <a:srgbClr val="403E41"/>
                </a:solidFill>
                <a:latin typeface="Lucida Sans"/>
                <a:cs typeface="Lucida Sans"/>
              </a:rPr>
              <a:t>Official Event</a:t>
            </a:r>
            <a:r>
              <a:rPr sz="1200" spc="-75" dirty="0">
                <a:solidFill>
                  <a:srgbClr val="403E41"/>
                </a:solidFill>
                <a:latin typeface="Lucida Sans"/>
                <a:cs typeface="Lucida Sans"/>
              </a:rPr>
              <a:t> </a:t>
            </a:r>
            <a:r>
              <a:rPr sz="1200" spc="-20" dirty="0">
                <a:solidFill>
                  <a:srgbClr val="403E41"/>
                </a:solidFill>
                <a:latin typeface="Lucida Sans"/>
                <a:cs typeface="Lucida Sans"/>
              </a:rPr>
              <a:t>for</a:t>
            </a:r>
            <a:r>
              <a:rPr sz="1200" spc="-75" dirty="0">
                <a:solidFill>
                  <a:srgbClr val="403E41"/>
                </a:solidFill>
                <a:latin typeface="Lucida Sans"/>
                <a:cs typeface="Lucida Sans"/>
              </a:rPr>
              <a:t> </a:t>
            </a:r>
            <a:r>
              <a:rPr sz="1200" spc="-20" dirty="0">
                <a:solidFill>
                  <a:srgbClr val="403E41"/>
                </a:solidFill>
                <a:latin typeface="Lucida Sans"/>
                <a:cs typeface="Lucida Sans"/>
              </a:rPr>
              <a:t>LIJSL</a:t>
            </a:r>
            <a:endParaRPr sz="1200">
              <a:latin typeface="Lucida Sans"/>
              <a:cs typeface="Lucida Sans"/>
            </a:endParaRPr>
          </a:p>
        </p:txBody>
      </p:sp>
      <p:sp>
        <p:nvSpPr>
          <p:cNvPr id="9" name="object 9"/>
          <p:cNvSpPr txBox="1"/>
          <p:nvPr/>
        </p:nvSpPr>
        <p:spPr>
          <a:xfrm>
            <a:off x="2624650" y="1269492"/>
            <a:ext cx="2102485" cy="330200"/>
          </a:xfrm>
          <a:prstGeom prst="rect">
            <a:avLst/>
          </a:prstGeom>
        </p:spPr>
        <p:txBody>
          <a:bodyPr vert="horz" wrap="square" lIns="0" tIns="12700" rIns="0" bIns="0" rtlCol="0">
            <a:spAutoFit/>
          </a:bodyPr>
          <a:lstStyle/>
          <a:p>
            <a:pPr marL="12700">
              <a:spcBef>
                <a:spcPts val="100"/>
              </a:spcBef>
            </a:pPr>
            <a:r>
              <a:rPr sz="2000" spc="-165" dirty="0">
                <a:solidFill>
                  <a:srgbClr val="122E6E"/>
                </a:solidFill>
                <a:latin typeface="Arial Black"/>
                <a:cs typeface="Arial Black"/>
              </a:rPr>
              <a:t>Go</a:t>
            </a:r>
            <a:r>
              <a:rPr sz="2000" spc="-140" dirty="0">
                <a:solidFill>
                  <a:srgbClr val="122E6E"/>
                </a:solidFill>
                <a:latin typeface="Arial Black"/>
                <a:cs typeface="Arial Black"/>
              </a:rPr>
              <a:t> </a:t>
            </a:r>
            <a:r>
              <a:rPr sz="2000" spc="-80" dirty="0">
                <a:solidFill>
                  <a:srgbClr val="122E6E"/>
                </a:solidFill>
                <a:latin typeface="Arial Black"/>
                <a:cs typeface="Arial Black"/>
              </a:rPr>
              <a:t>to</a:t>
            </a:r>
            <a:r>
              <a:rPr sz="2000" spc="-140" dirty="0">
                <a:solidFill>
                  <a:srgbClr val="122E6E"/>
                </a:solidFill>
                <a:latin typeface="Arial Black"/>
                <a:cs typeface="Arial Black"/>
              </a:rPr>
              <a:t> </a:t>
            </a:r>
            <a:r>
              <a:rPr sz="2000" spc="-200" dirty="0">
                <a:solidFill>
                  <a:srgbClr val="122E6E"/>
                </a:solidFill>
                <a:latin typeface="Arial Black"/>
                <a:cs typeface="Arial Black"/>
              </a:rPr>
              <a:t>Teams</a:t>
            </a:r>
            <a:r>
              <a:rPr sz="2000" spc="-130" dirty="0">
                <a:solidFill>
                  <a:srgbClr val="122E6E"/>
                </a:solidFill>
                <a:latin typeface="Arial Black"/>
                <a:cs typeface="Arial Black"/>
              </a:rPr>
              <a:t> </a:t>
            </a:r>
            <a:r>
              <a:rPr sz="2000" spc="-100" dirty="0">
                <a:solidFill>
                  <a:srgbClr val="122E6E"/>
                </a:solidFill>
                <a:latin typeface="Arial Black"/>
                <a:cs typeface="Arial Black"/>
              </a:rPr>
              <a:t>List</a:t>
            </a:r>
            <a:endParaRPr sz="2000">
              <a:latin typeface="Arial Black"/>
              <a:cs typeface="Arial Black"/>
            </a:endParaRPr>
          </a:p>
        </p:txBody>
      </p:sp>
      <p:sp>
        <p:nvSpPr>
          <p:cNvPr id="10" name="object 10"/>
          <p:cNvSpPr txBox="1"/>
          <p:nvPr/>
        </p:nvSpPr>
        <p:spPr>
          <a:xfrm>
            <a:off x="2624142" y="5524500"/>
            <a:ext cx="2759075" cy="330200"/>
          </a:xfrm>
          <a:prstGeom prst="rect">
            <a:avLst/>
          </a:prstGeom>
        </p:spPr>
        <p:txBody>
          <a:bodyPr vert="horz" wrap="square" lIns="0" tIns="12700" rIns="0" bIns="0" rtlCol="0">
            <a:spAutoFit/>
          </a:bodyPr>
          <a:lstStyle/>
          <a:p>
            <a:pPr marL="12700">
              <a:spcBef>
                <a:spcPts val="100"/>
              </a:spcBef>
            </a:pPr>
            <a:r>
              <a:rPr sz="2000" spc="-170" dirty="0">
                <a:solidFill>
                  <a:srgbClr val="122E6E"/>
                </a:solidFill>
                <a:latin typeface="Arial Black"/>
                <a:cs typeface="Arial Black"/>
              </a:rPr>
              <a:t>Click</a:t>
            </a:r>
            <a:r>
              <a:rPr sz="2000" spc="-120" dirty="0">
                <a:solidFill>
                  <a:srgbClr val="122E6E"/>
                </a:solidFill>
                <a:latin typeface="Arial Black"/>
                <a:cs typeface="Arial Black"/>
              </a:rPr>
              <a:t> </a:t>
            </a:r>
            <a:r>
              <a:rPr sz="2000" spc="-114" dirty="0">
                <a:solidFill>
                  <a:srgbClr val="122E6E"/>
                </a:solidFill>
                <a:latin typeface="Arial Black"/>
                <a:cs typeface="Arial Black"/>
              </a:rPr>
              <a:t>Registration </a:t>
            </a:r>
            <a:r>
              <a:rPr sz="2000" spc="-145" dirty="0">
                <a:solidFill>
                  <a:srgbClr val="122E6E"/>
                </a:solidFill>
                <a:latin typeface="Arial Black"/>
                <a:cs typeface="Arial Black"/>
              </a:rPr>
              <a:t>Tab</a:t>
            </a:r>
            <a:endParaRPr sz="2000">
              <a:latin typeface="Arial Black"/>
              <a:cs typeface="Arial Black"/>
            </a:endParaRPr>
          </a:p>
        </p:txBody>
      </p:sp>
      <p:pic>
        <p:nvPicPr>
          <p:cNvPr id="11" name="object 11"/>
          <p:cNvPicPr/>
          <p:nvPr/>
        </p:nvPicPr>
        <p:blipFill>
          <a:blip r:embed="rId5" cstate="print"/>
          <a:stretch>
            <a:fillRect/>
          </a:stretch>
        </p:blipFill>
        <p:spPr>
          <a:xfrm>
            <a:off x="2588629" y="2506432"/>
            <a:ext cx="6169794" cy="2705063"/>
          </a:xfrm>
          <a:prstGeom prst="rect">
            <a:avLst/>
          </a:prstGeom>
        </p:spPr>
      </p:pic>
      <p:pic>
        <p:nvPicPr>
          <p:cNvPr id="12" name="object 12"/>
          <p:cNvPicPr/>
          <p:nvPr/>
        </p:nvPicPr>
        <p:blipFill>
          <a:blip r:embed="rId6" cstate="print"/>
          <a:stretch>
            <a:fillRect/>
          </a:stretch>
        </p:blipFill>
        <p:spPr>
          <a:xfrm>
            <a:off x="2648141" y="6691186"/>
            <a:ext cx="6169794" cy="2986213"/>
          </a:xfrm>
          <a:prstGeom prst="rect">
            <a:avLst/>
          </a:prstGeom>
        </p:spPr>
      </p:pic>
      <p:sp>
        <p:nvSpPr>
          <p:cNvPr id="13" name="object 13"/>
          <p:cNvSpPr txBox="1"/>
          <p:nvPr/>
        </p:nvSpPr>
        <p:spPr>
          <a:xfrm>
            <a:off x="1340980" y="499643"/>
            <a:ext cx="4979670" cy="299720"/>
          </a:xfrm>
          <a:prstGeom prst="rect">
            <a:avLst/>
          </a:prstGeom>
        </p:spPr>
        <p:txBody>
          <a:bodyPr vert="horz" wrap="square" lIns="0" tIns="12700" rIns="0" bIns="0" rtlCol="0">
            <a:spAutoFit/>
          </a:bodyPr>
          <a:lstStyle/>
          <a:p>
            <a:pPr marL="12700">
              <a:spcBef>
                <a:spcPts val="100"/>
              </a:spcBef>
            </a:pPr>
            <a:r>
              <a:rPr b="1" u="sng" dirty="0">
                <a:solidFill>
                  <a:srgbClr val="122E6E"/>
                </a:solidFill>
                <a:uFill>
                  <a:solidFill>
                    <a:srgbClr val="122E6E"/>
                  </a:solidFill>
                </a:uFill>
                <a:latin typeface="Arial Rounded MT Bold"/>
                <a:cs typeface="Arial Rounded MT Bold"/>
              </a:rPr>
              <a:t>NEW</a:t>
            </a:r>
            <a:r>
              <a:rPr b="1" u="sng" spc="-70" dirty="0">
                <a:solidFill>
                  <a:srgbClr val="122E6E"/>
                </a:solidFill>
                <a:uFill>
                  <a:solidFill>
                    <a:srgbClr val="122E6E"/>
                  </a:solidFill>
                </a:uFill>
                <a:latin typeface="Arial Rounded MT Bold"/>
                <a:cs typeface="Arial Rounded MT Bold"/>
              </a:rPr>
              <a:t> </a:t>
            </a:r>
            <a:r>
              <a:rPr b="1" u="sng" dirty="0">
                <a:solidFill>
                  <a:srgbClr val="122E6E"/>
                </a:solidFill>
                <a:uFill>
                  <a:solidFill>
                    <a:srgbClr val="122E6E"/>
                  </a:solidFill>
                </a:uFill>
                <a:latin typeface="Arial Rounded MT Bold"/>
                <a:cs typeface="Arial Rounded MT Bold"/>
              </a:rPr>
              <a:t>TEAMS</a:t>
            </a:r>
            <a:r>
              <a:rPr b="1" u="sng" spc="-70" dirty="0">
                <a:solidFill>
                  <a:srgbClr val="122E6E"/>
                </a:solidFill>
                <a:uFill>
                  <a:solidFill>
                    <a:srgbClr val="122E6E"/>
                  </a:solidFill>
                </a:uFill>
                <a:latin typeface="Arial Rounded MT Bold"/>
                <a:cs typeface="Arial Rounded MT Bold"/>
              </a:rPr>
              <a:t> </a:t>
            </a:r>
            <a:r>
              <a:rPr b="1" u="sng" spc="-40" dirty="0">
                <a:solidFill>
                  <a:srgbClr val="122E6E"/>
                </a:solidFill>
                <a:uFill>
                  <a:solidFill>
                    <a:srgbClr val="122E6E"/>
                  </a:solidFill>
                </a:uFill>
                <a:latin typeface="Arial Rounded MT Bold"/>
                <a:cs typeface="Arial Rounded MT Bold"/>
              </a:rPr>
              <a:t>THAT</a:t>
            </a:r>
            <a:r>
              <a:rPr b="1" u="sng" spc="-70" dirty="0">
                <a:solidFill>
                  <a:srgbClr val="122E6E"/>
                </a:solidFill>
                <a:uFill>
                  <a:solidFill>
                    <a:srgbClr val="122E6E"/>
                  </a:solidFill>
                </a:uFill>
                <a:latin typeface="Arial Rounded MT Bold"/>
                <a:cs typeface="Arial Rounded MT Bold"/>
              </a:rPr>
              <a:t> </a:t>
            </a:r>
            <a:r>
              <a:rPr b="1" u="sng" dirty="0">
                <a:solidFill>
                  <a:srgbClr val="122E6E"/>
                </a:solidFill>
                <a:uFill>
                  <a:solidFill>
                    <a:srgbClr val="122E6E"/>
                  </a:solidFill>
                </a:uFill>
                <a:latin typeface="Arial Rounded MT Bold"/>
                <a:cs typeface="Arial Rounded MT Bold"/>
              </a:rPr>
              <a:t>DID</a:t>
            </a:r>
            <a:r>
              <a:rPr b="1" u="sng" spc="-65" dirty="0">
                <a:solidFill>
                  <a:srgbClr val="122E6E"/>
                </a:solidFill>
                <a:uFill>
                  <a:solidFill>
                    <a:srgbClr val="122E6E"/>
                  </a:solidFill>
                </a:uFill>
                <a:latin typeface="Arial Rounded MT Bold"/>
                <a:cs typeface="Arial Rounded MT Bold"/>
              </a:rPr>
              <a:t> </a:t>
            </a:r>
            <a:r>
              <a:rPr b="1" u="sng" dirty="0">
                <a:solidFill>
                  <a:srgbClr val="122E6E"/>
                </a:solidFill>
                <a:uFill>
                  <a:solidFill>
                    <a:srgbClr val="122E6E"/>
                  </a:solidFill>
                </a:uFill>
                <a:latin typeface="Arial Rounded MT Bold"/>
                <a:cs typeface="Arial Rounded MT Bold"/>
              </a:rPr>
              <a:t>NOT</a:t>
            </a:r>
            <a:r>
              <a:rPr b="1" u="sng" spc="-70" dirty="0">
                <a:solidFill>
                  <a:srgbClr val="122E6E"/>
                </a:solidFill>
                <a:uFill>
                  <a:solidFill>
                    <a:srgbClr val="122E6E"/>
                  </a:solidFill>
                </a:uFill>
                <a:latin typeface="Arial Rounded MT Bold"/>
                <a:cs typeface="Arial Rounded MT Bold"/>
              </a:rPr>
              <a:t> </a:t>
            </a:r>
            <a:r>
              <a:rPr b="1" u="sng" spc="-25" dirty="0">
                <a:solidFill>
                  <a:srgbClr val="122E6E"/>
                </a:solidFill>
                <a:uFill>
                  <a:solidFill>
                    <a:srgbClr val="122E6E"/>
                  </a:solidFill>
                </a:uFill>
                <a:latin typeface="Arial Rounded MT Bold"/>
                <a:cs typeface="Arial Rounded MT Bold"/>
              </a:rPr>
              <a:t>PLAY</a:t>
            </a:r>
            <a:r>
              <a:rPr b="1" u="sng" spc="-60" dirty="0">
                <a:solidFill>
                  <a:srgbClr val="122E6E"/>
                </a:solidFill>
                <a:uFill>
                  <a:solidFill>
                    <a:srgbClr val="122E6E"/>
                  </a:solidFill>
                </a:uFill>
                <a:latin typeface="Arial Rounded MT Bold"/>
                <a:cs typeface="Arial Rounded MT Bold"/>
              </a:rPr>
              <a:t> </a:t>
            </a:r>
            <a:r>
              <a:rPr b="1" u="sng" dirty="0">
                <a:solidFill>
                  <a:srgbClr val="122E6E"/>
                </a:solidFill>
                <a:uFill>
                  <a:solidFill>
                    <a:srgbClr val="122E6E"/>
                  </a:solidFill>
                </a:uFill>
                <a:latin typeface="Arial Rounded MT Bold"/>
                <a:cs typeface="Arial Rounded MT Bold"/>
              </a:rPr>
              <a:t>FALL</a:t>
            </a:r>
            <a:r>
              <a:rPr b="1" u="sng" spc="-70" dirty="0">
                <a:solidFill>
                  <a:srgbClr val="122E6E"/>
                </a:solidFill>
                <a:uFill>
                  <a:solidFill>
                    <a:srgbClr val="122E6E"/>
                  </a:solidFill>
                </a:uFill>
                <a:latin typeface="Arial Rounded MT Bold"/>
                <a:cs typeface="Arial Rounded MT Bold"/>
              </a:rPr>
              <a:t> </a:t>
            </a:r>
            <a:r>
              <a:rPr b="1" u="sng" spc="-20" dirty="0">
                <a:solidFill>
                  <a:srgbClr val="122E6E"/>
                </a:solidFill>
                <a:uFill>
                  <a:solidFill>
                    <a:srgbClr val="122E6E"/>
                  </a:solidFill>
                </a:uFill>
                <a:latin typeface="Arial Rounded MT Bold"/>
                <a:cs typeface="Arial Rounded MT Bold"/>
              </a:rPr>
              <a:t>2023</a:t>
            </a:r>
            <a:endParaRPr>
              <a:latin typeface="Arial Rounded MT Bold"/>
              <a:cs typeface="Arial Rounded MT Bold"/>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1713</TotalTime>
  <Words>1098</Words>
  <Application>Microsoft Office PowerPoint</Application>
  <PresentationFormat>Custom</PresentationFormat>
  <Paragraphs>138</Paragraphs>
  <Slides>20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Amasis MT Pro Black</vt:lpstr>
      <vt:lpstr>Amasis MT Pro Medium</vt:lpstr>
      <vt:lpstr>Arial</vt:lpstr>
      <vt:lpstr>Arial Black</vt:lpstr>
      <vt:lpstr>Arial Rounded MT Bold</vt:lpstr>
      <vt:lpstr>Calibri</vt:lpstr>
      <vt:lpstr>Cooper Black</vt:lpstr>
      <vt:lpstr>Corbel</vt:lpstr>
      <vt:lpstr>Courier New</vt:lpstr>
      <vt:lpstr>Georgia Pro Cond Black</vt:lpstr>
      <vt:lpstr>Lucida Sans</vt:lpstr>
      <vt:lpstr>Times New Roman</vt:lpstr>
      <vt:lpstr>Trebuchet MS</vt:lpstr>
      <vt:lpstr>Verdana</vt:lpstr>
      <vt:lpstr>Wingdings</vt:lpstr>
      <vt:lpstr>Parallax</vt:lpstr>
      <vt:lpstr>PowerPoint Presentation</vt:lpstr>
      <vt:lpstr>PowerPoint Presentation</vt:lpstr>
      <vt:lpstr>PowerPoint Presentation</vt:lpstr>
      <vt:lpstr>PowerPoint Presentation</vt:lpstr>
      <vt:lpstr>PowerPoint Presentation</vt:lpstr>
      <vt:lpstr>RETURNING TEAMS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ALIGNMENTS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Kelly</dc:creator>
  <cp:lastModifiedBy>Sonia Kelly</cp:lastModifiedBy>
  <cp:revision>15</cp:revision>
  <dcterms:created xsi:type="dcterms:W3CDTF">2023-11-07T17:38:31Z</dcterms:created>
  <dcterms:modified xsi:type="dcterms:W3CDTF">2023-11-08T23:33:07Z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2022-10-31T00:00:00Z</vt:filetime>
  </property>
  <property fmtid="{D5CDD505-2E9C-101B-9397-08002B2CF9AE}" pid="3" name="Creator">
    <vt:lpwstr>TOSHIBA e-STUDIO4505AC</vt:lpwstr>
  </property>
  <property fmtid="{D5CDD505-2E9C-101B-9397-08002B2CF9AE}" pid="4" name="LastSaved">
    <vt:filetime>2023-11-07T00:00:00Z</vt:filetime>
  </property>
  <property fmtid="{D5CDD505-2E9C-101B-9397-08002B2CF9AE}" pid="5" name="Producer">
    <vt:lpwstr>SECnvtToPDF V1.0</vt:lpwstr>
  </property>
</Properties>
</file>